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648" r:id="rId4"/>
    <p:sldMasterId id="2147484587" r:id="rId5"/>
    <p:sldMasterId id="2147484666" r:id="rId6"/>
  </p:sldMasterIdLst>
  <p:notesMasterIdLst>
    <p:notesMasterId r:id="rId34"/>
  </p:notesMasterIdLst>
  <p:handoutMasterIdLst>
    <p:handoutMasterId r:id="rId35"/>
  </p:handoutMasterIdLst>
  <p:sldIdLst>
    <p:sldId id="2147470555" r:id="rId7"/>
    <p:sldId id="2147470579" r:id="rId8"/>
    <p:sldId id="2147470549" r:id="rId9"/>
    <p:sldId id="2147470559" r:id="rId10"/>
    <p:sldId id="2509" r:id="rId11"/>
    <p:sldId id="2508" r:id="rId12"/>
    <p:sldId id="2147470560" r:id="rId13"/>
    <p:sldId id="2147470585" r:id="rId14"/>
    <p:sldId id="2147470586" r:id="rId15"/>
    <p:sldId id="2147470583" r:id="rId16"/>
    <p:sldId id="2147470581" r:id="rId17"/>
    <p:sldId id="2147470603" r:id="rId18"/>
    <p:sldId id="2147470605" r:id="rId19"/>
    <p:sldId id="2145706518" r:id="rId20"/>
    <p:sldId id="2147470593" r:id="rId21"/>
    <p:sldId id="2147470608" r:id="rId22"/>
    <p:sldId id="2147470609" r:id="rId23"/>
    <p:sldId id="2147470598" r:id="rId24"/>
    <p:sldId id="2147470599" r:id="rId25"/>
    <p:sldId id="2147470562" r:id="rId26"/>
    <p:sldId id="302" r:id="rId27"/>
    <p:sldId id="2147470568" r:id="rId28"/>
    <p:sldId id="2147470595" r:id="rId29"/>
    <p:sldId id="2145705547" r:id="rId30"/>
    <p:sldId id="2147470591" r:id="rId31"/>
    <p:sldId id="2147470572" r:id="rId32"/>
    <p:sldId id="2145706481" r:id="rId33"/>
  </p:sldIdLst>
  <p:sldSz cx="12192000" cy="6858000"/>
  <p:notesSz cx="7315200" cy="9601200"/>
  <p:custDataLst>
    <p:tags r:id="rId36"/>
  </p:custDataLst>
  <p:defaultTextStyle>
    <a:defPPr>
      <a:defRPr lang="de-DE"/>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Introduction" id="{FF42C525-34AF-4F99-BFF7-5ADB304F24DA}">
          <p14:sldIdLst/>
        </p14:section>
        <p14:section name="Cover options" id="{9440FAF2-C96A-FB4A-8E85-886E31E0B35B}">
          <p14:sldIdLst>
            <p14:sldId id="2147470555"/>
            <p14:sldId id="2147470579"/>
            <p14:sldId id="2147470549"/>
            <p14:sldId id="2147470559"/>
            <p14:sldId id="2509"/>
            <p14:sldId id="2508"/>
            <p14:sldId id="2147470560"/>
            <p14:sldId id="2147470585"/>
            <p14:sldId id="2147470586"/>
            <p14:sldId id="2147470583"/>
            <p14:sldId id="2147470581"/>
            <p14:sldId id="2147470603"/>
            <p14:sldId id="2147470605"/>
            <p14:sldId id="2145706518"/>
            <p14:sldId id="2147470593"/>
            <p14:sldId id="2147470608"/>
            <p14:sldId id="2147470609"/>
            <p14:sldId id="2147470598"/>
            <p14:sldId id="2147470599"/>
            <p14:sldId id="2147470562"/>
            <p14:sldId id="302"/>
            <p14:sldId id="2147470568"/>
            <p14:sldId id="2147470595"/>
            <p14:sldId id="2145705547"/>
            <p14:sldId id="2147470591"/>
            <p14:sldId id="2147470572"/>
            <p14:sldId id="2145706481"/>
          </p14:sldIdLst>
        </p14:section>
        <p14:section name="Inside - logo" id="{02E256F3-768C-457F-847D-0D42A5E4B292}">
          <p14:sldIdLst/>
        </p14:section>
        <p14:section name="Divider without logo" id="{CAF99BBE-7D57-1F4D-8683-C66063182EC2}">
          <p14:sldIdLst/>
        </p14:section>
        <p14:section name="Inside - without logo" id="{3A5CC187-8399-4594-90CD-CDFDBBC6AF9A}">
          <p14:sldIdLst/>
        </p14:section>
        <p14:section name="End slide" id="{CEFFAE43-99A5-CA44-8A65-CC58211E56B4}">
          <p14:sldIdLst/>
        </p14:section>
      </p14:sectionLst>
    </p:ext>
    <p:ext uri="{EFAFB233-063F-42B5-8137-9DF3F51BA10A}">
      <p15:sldGuideLst xmlns:p15="http://schemas.microsoft.com/office/powerpoint/2012/main">
        <p15:guide id="3" orient="horz" pos="2160">
          <p15:clr>
            <a:srgbClr val="A4A3A4"/>
          </p15:clr>
        </p15:guide>
        <p15:guide id="4"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20F792-7817-81D5-2ADC-70B0B218256E}" name="Morgane Vanpeene" initials="MV" userId="S::jvanpem@jci.com::d4192f8b-17cc-4c20-810e-dc71abac197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CC00"/>
    <a:srgbClr val="152EA9"/>
    <a:srgbClr val="29379B"/>
    <a:srgbClr val="003F97"/>
    <a:srgbClr val="1229A3"/>
    <a:srgbClr val="FFC000"/>
    <a:srgbClr val="595959"/>
    <a:srgbClr val="040A7C"/>
    <a:srgbClr val="00539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15BD85-B73B-4A70-ACB1-6B42A2DC70BA}" v="12" dt="2025-06-25T00:35:32.6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89" autoAdjust="0"/>
    <p:restoredTop sz="73729" autoAdjust="0"/>
  </p:normalViewPr>
  <p:slideViewPr>
    <p:cSldViewPr snapToGrid="0">
      <p:cViewPr varScale="1">
        <p:scale>
          <a:sx n="81" d="100"/>
          <a:sy n="81" d="100"/>
        </p:scale>
        <p:origin x="1524" y="96"/>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58" d="100"/>
          <a:sy n="58" d="100"/>
        </p:scale>
        <p:origin x="3326" y="5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gs" Target="tags/tag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bwMode="auto">
          <a:xfrm>
            <a:off x="1" y="6"/>
            <a:ext cx="3170717" cy="480598"/>
          </a:xfrm>
          <a:prstGeom prst="rect">
            <a:avLst/>
          </a:prstGeom>
          <a:noFill/>
          <a:ln w="9525">
            <a:noFill/>
            <a:miter lim="800000"/>
            <a:headEnd/>
            <a:tailEnd/>
          </a:ln>
          <a:effectLst/>
        </p:spPr>
        <p:txBody>
          <a:bodyPr vert="horz" wrap="square" lIns="106558" tIns="53280" rIns="106558" bIns="53280" numCol="1" anchor="t" anchorCtr="0" compatLnSpc="1">
            <a:prstTxWarp prst="textNoShape">
              <a:avLst/>
            </a:prstTxWarp>
          </a:bodyPr>
          <a:lstStyle>
            <a:lvl1pPr>
              <a:defRPr sz="1300">
                <a:latin typeface="Arial" charset="0"/>
                <a:cs typeface="+mn-cs"/>
              </a:defRPr>
            </a:lvl1pPr>
          </a:lstStyle>
          <a:p>
            <a:pPr>
              <a:defRPr/>
            </a:pPr>
            <a:endParaRPr lang="de-DE"/>
          </a:p>
        </p:txBody>
      </p:sp>
      <p:sp>
        <p:nvSpPr>
          <p:cNvPr id="75779" name="Rectangle 3"/>
          <p:cNvSpPr>
            <a:spLocks noGrp="1" noChangeArrowheads="1"/>
          </p:cNvSpPr>
          <p:nvPr>
            <p:ph type="dt" sz="quarter" idx="1"/>
          </p:nvPr>
        </p:nvSpPr>
        <p:spPr bwMode="auto">
          <a:xfrm>
            <a:off x="4142779" y="6"/>
            <a:ext cx="3170717" cy="480598"/>
          </a:xfrm>
          <a:prstGeom prst="rect">
            <a:avLst/>
          </a:prstGeom>
          <a:noFill/>
          <a:ln w="9525">
            <a:noFill/>
            <a:miter lim="800000"/>
            <a:headEnd/>
            <a:tailEnd/>
          </a:ln>
          <a:effectLst/>
        </p:spPr>
        <p:txBody>
          <a:bodyPr vert="horz" wrap="square" lIns="106558" tIns="53280" rIns="106558" bIns="53280" numCol="1" anchor="t" anchorCtr="0" compatLnSpc="1">
            <a:prstTxWarp prst="textNoShape">
              <a:avLst/>
            </a:prstTxWarp>
          </a:bodyPr>
          <a:lstStyle>
            <a:lvl1pPr algn="r">
              <a:defRPr sz="1300">
                <a:latin typeface="Arial" charset="0"/>
                <a:cs typeface="+mn-cs"/>
              </a:defRPr>
            </a:lvl1pPr>
          </a:lstStyle>
          <a:p>
            <a:pPr>
              <a:defRPr/>
            </a:pPr>
            <a:endParaRPr lang="de-DE"/>
          </a:p>
        </p:txBody>
      </p:sp>
      <p:sp>
        <p:nvSpPr>
          <p:cNvPr id="75780" name="Rectangle 4"/>
          <p:cNvSpPr>
            <a:spLocks noGrp="1" noChangeArrowheads="1"/>
          </p:cNvSpPr>
          <p:nvPr>
            <p:ph type="ftr" sz="quarter" idx="2"/>
          </p:nvPr>
        </p:nvSpPr>
        <p:spPr bwMode="auto">
          <a:xfrm>
            <a:off x="1" y="9119072"/>
            <a:ext cx="3170717" cy="480597"/>
          </a:xfrm>
          <a:prstGeom prst="rect">
            <a:avLst/>
          </a:prstGeom>
          <a:noFill/>
          <a:ln w="9525">
            <a:noFill/>
            <a:miter lim="800000"/>
            <a:headEnd/>
            <a:tailEnd/>
          </a:ln>
          <a:effectLst/>
        </p:spPr>
        <p:txBody>
          <a:bodyPr vert="horz" wrap="square" lIns="106558" tIns="53280" rIns="106558" bIns="53280" numCol="1" anchor="b" anchorCtr="0" compatLnSpc="1">
            <a:prstTxWarp prst="textNoShape">
              <a:avLst/>
            </a:prstTxWarp>
          </a:bodyPr>
          <a:lstStyle>
            <a:lvl1pPr>
              <a:defRPr sz="1300">
                <a:latin typeface="Arial" charset="0"/>
                <a:cs typeface="+mn-cs"/>
              </a:defRPr>
            </a:lvl1pPr>
          </a:lstStyle>
          <a:p>
            <a:pPr>
              <a:defRPr/>
            </a:pPr>
            <a:endParaRPr lang="de-DE"/>
          </a:p>
        </p:txBody>
      </p:sp>
    </p:spTree>
    <p:extLst>
      <p:ext uri="{BB962C8B-B14F-4D97-AF65-F5344CB8AC3E}">
        <p14:creationId xmlns:p14="http://schemas.microsoft.com/office/powerpoint/2010/main" val="2099576542"/>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254838" y="222386"/>
            <a:ext cx="3470574" cy="42542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200" b="0">
                <a:solidFill>
                  <a:schemeClr val="bg2"/>
                </a:solidFill>
                <a:latin typeface="Arial" charset="0"/>
                <a:cs typeface="+mn-cs"/>
              </a:defRPr>
            </a:lvl1pPr>
          </a:lstStyle>
          <a:p>
            <a:pPr>
              <a:defRPr/>
            </a:pPr>
            <a:endParaRPr lang="de-DE"/>
          </a:p>
        </p:txBody>
      </p:sp>
      <p:sp>
        <p:nvSpPr>
          <p:cNvPr id="7171" name="Rectangle 3"/>
          <p:cNvSpPr>
            <a:spLocks noGrp="1" noChangeArrowheads="1"/>
          </p:cNvSpPr>
          <p:nvPr>
            <p:ph type="dt" idx="1"/>
          </p:nvPr>
        </p:nvSpPr>
        <p:spPr bwMode="auto">
          <a:xfrm>
            <a:off x="3883408" y="222388"/>
            <a:ext cx="3170717" cy="42542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200">
                <a:solidFill>
                  <a:schemeClr val="bg2"/>
                </a:solidFill>
                <a:latin typeface="Arial" charset="0"/>
                <a:cs typeface="+mn-cs"/>
              </a:defRPr>
            </a:lvl1pPr>
          </a:lstStyle>
          <a:p>
            <a:pPr>
              <a:defRPr/>
            </a:pPr>
            <a:endParaRPr lang="de-DE"/>
          </a:p>
        </p:txBody>
      </p:sp>
      <p:sp>
        <p:nvSpPr>
          <p:cNvPr id="7173" name="Rectangle 5"/>
          <p:cNvSpPr>
            <a:spLocks noGrp="1" noChangeArrowheads="1"/>
          </p:cNvSpPr>
          <p:nvPr>
            <p:ph type="body" sz="quarter" idx="3"/>
          </p:nvPr>
        </p:nvSpPr>
        <p:spPr bwMode="auto">
          <a:xfrm>
            <a:off x="254838" y="850116"/>
            <a:ext cx="3470574" cy="798795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noProof="0"/>
              <a:t>Indent level 0 (Use for headings)</a:t>
            </a:r>
          </a:p>
          <a:p>
            <a:pPr lvl="1"/>
            <a:r>
              <a:rPr lang="de-DE" noProof="0"/>
              <a:t>Indent Level 1 (Use for paragraph text)</a:t>
            </a:r>
          </a:p>
          <a:p>
            <a:pPr lvl="2"/>
            <a:r>
              <a:rPr lang="de-DE" noProof="0"/>
              <a:t>Indent Level 2 (First level bullets)</a:t>
            </a:r>
          </a:p>
          <a:p>
            <a:pPr lvl="3"/>
            <a:r>
              <a:rPr lang="de-DE" noProof="0"/>
              <a:t>Indent Level 3 (Second level bullets)</a:t>
            </a:r>
          </a:p>
          <a:p>
            <a:pPr lvl="4"/>
            <a:r>
              <a:rPr lang="de-DE" noProof="0"/>
              <a:t>Indent Level 4</a:t>
            </a:r>
          </a:p>
        </p:txBody>
      </p:sp>
      <p:sp>
        <p:nvSpPr>
          <p:cNvPr id="8" name="Rectangle 5"/>
          <p:cNvSpPr txBox="1">
            <a:spLocks noChangeArrowheads="1"/>
          </p:cNvSpPr>
          <p:nvPr/>
        </p:nvSpPr>
        <p:spPr bwMode="auto">
          <a:xfrm>
            <a:off x="503422" y="9029394"/>
            <a:ext cx="865682" cy="107722"/>
          </a:xfrm>
          <a:prstGeom prst="rect">
            <a:avLst/>
          </a:prstGeom>
          <a:noFill/>
          <a:ln w="9525">
            <a:noFill/>
            <a:miter lim="800000"/>
            <a:headEnd/>
            <a:tailEnd/>
          </a:ln>
          <a:effectLst/>
        </p:spPr>
        <p:txBody>
          <a:bodyPr lIns="0" tIns="0" rIns="0" bIns="0">
            <a:spAutoFit/>
          </a:bodyPr>
          <a:lstStyle>
            <a:lvl1pPr>
              <a:defRPr sz="1000" noProof="1" smtClean="0">
                <a:solidFill>
                  <a:schemeClr val="bg2"/>
                </a:solidFill>
                <a:latin typeface="Arial" charset="0"/>
              </a:defRPr>
            </a:lvl1pPr>
          </a:lstStyle>
          <a:p>
            <a:pPr>
              <a:defRPr/>
            </a:pPr>
            <a:r>
              <a:rPr lang="en-US" sz="700">
                <a:solidFill>
                  <a:srgbClr val="000000"/>
                </a:solidFill>
                <a:cs typeface="+mn-cs"/>
              </a:rPr>
              <a:t>Johnson Controls  —</a:t>
            </a:r>
            <a:endParaRPr lang="en-GB" sz="700">
              <a:solidFill>
                <a:srgbClr val="000000"/>
              </a:solidFill>
              <a:cs typeface="Arial" charset="0"/>
            </a:endParaRPr>
          </a:p>
        </p:txBody>
      </p:sp>
      <p:pic>
        <p:nvPicPr>
          <p:cNvPr id="10" name="Picture 9" descr="JCI_RGB.em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15233" y="8802874"/>
            <a:ext cx="638891" cy="48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1"/>
          <p:cNvSpPr>
            <a:spLocks noGrp="1"/>
          </p:cNvSpPr>
          <p:nvPr>
            <p:ph type="ftr" sz="quarter" idx="4"/>
          </p:nvPr>
        </p:nvSpPr>
        <p:spPr>
          <a:xfrm>
            <a:off x="1205559" y="8961082"/>
            <a:ext cx="3738072" cy="265250"/>
          </a:xfrm>
          <a:prstGeom prst="rect">
            <a:avLst/>
          </a:prstGeom>
        </p:spPr>
        <p:txBody>
          <a:bodyPr vert="horz" lIns="0" tIns="0" rIns="0" bIns="0" rtlCol="0" anchor="ctr"/>
          <a:lstStyle>
            <a:lvl1pPr algn="l">
              <a:defRPr sz="700">
                <a:solidFill>
                  <a:schemeClr val="tx1"/>
                </a:solidFill>
              </a:defRPr>
            </a:lvl1pPr>
          </a:lstStyle>
          <a:p>
            <a:endParaRPr lang="en-GB"/>
          </a:p>
        </p:txBody>
      </p:sp>
      <p:sp>
        <p:nvSpPr>
          <p:cNvPr id="3" name="Slide Number Placeholder 2"/>
          <p:cNvSpPr>
            <a:spLocks noGrp="1"/>
          </p:cNvSpPr>
          <p:nvPr>
            <p:ph type="sldNum" sz="quarter" idx="5"/>
          </p:nvPr>
        </p:nvSpPr>
        <p:spPr>
          <a:xfrm>
            <a:off x="182930" y="8949866"/>
            <a:ext cx="263736" cy="267775"/>
          </a:xfrm>
          <a:prstGeom prst="rect">
            <a:avLst/>
          </a:prstGeom>
        </p:spPr>
        <p:txBody>
          <a:bodyPr vert="horz" lIns="0" tIns="0" rIns="0" bIns="0" rtlCol="0" anchor="ctr"/>
          <a:lstStyle>
            <a:lvl1pPr algn="r">
              <a:defRPr sz="1200"/>
            </a:lvl1pPr>
          </a:lstStyle>
          <a:p>
            <a:fld id="{90D93DA3-2A01-4D17-B1E9-D362EE71B141}" type="slidenum">
              <a:rPr lang="en-GB" smtClean="0"/>
              <a:pPr/>
              <a:t>‹#›</a:t>
            </a:fld>
            <a:endParaRPr lang="en-GB"/>
          </a:p>
        </p:txBody>
      </p:sp>
      <p:sp>
        <p:nvSpPr>
          <p:cNvPr id="4" name="Slide Image Placeholder 3"/>
          <p:cNvSpPr>
            <a:spLocks noGrp="1" noRot="1" noChangeAspect="1"/>
          </p:cNvSpPr>
          <p:nvPr>
            <p:ph type="sldImg" idx="2"/>
          </p:nvPr>
        </p:nvSpPr>
        <p:spPr>
          <a:xfrm>
            <a:off x="2797175" y="952500"/>
            <a:ext cx="5407025" cy="3041650"/>
          </a:xfrm>
          <a:prstGeom prst="rect">
            <a:avLst/>
          </a:prstGeom>
          <a:noFill/>
          <a:ln w="12700">
            <a:solidFill>
              <a:prstClr val="black"/>
            </a:solidFill>
          </a:ln>
        </p:spPr>
        <p:txBody>
          <a:bodyPr vert="horz" lIns="106251" tIns="53125" rIns="106251" bIns="53125" rtlCol="0" anchor="ctr"/>
          <a:lstStyle/>
          <a:p>
            <a:endParaRPr lang="en-GB"/>
          </a:p>
        </p:txBody>
      </p:sp>
    </p:spTree>
    <p:extLst>
      <p:ext uri="{BB962C8B-B14F-4D97-AF65-F5344CB8AC3E}">
        <p14:creationId xmlns:p14="http://schemas.microsoft.com/office/powerpoint/2010/main" val="2465571862"/>
      </p:ext>
    </p:extLst>
  </p:cSld>
  <p:clrMap bg1="lt1" tx1="dk1" bg2="lt2" tx2="dk2" accent1="accent1" accent2="accent2" accent3="accent3" accent4="accent4" accent5="accent5" accent6="accent6" hlink="hlink" folHlink="folHlink"/>
  <p:hf dt="0"/>
  <p:notesStyle>
    <a:lvl1pPr algn="l" rtl="0" eaLnBrk="0" fontAlgn="base" hangingPunct="0">
      <a:spcBef>
        <a:spcPts val="0"/>
      </a:spcBef>
      <a:spcAft>
        <a:spcPts val="600"/>
      </a:spcAft>
      <a:defRPr sz="1600" kern="1200" baseline="0">
        <a:solidFill>
          <a:schemeClr val="tx2"/>
        </a:solidFill>
        <a:latin typeface="Arial" charset="0"/>
        <a:ea typeface="+mn-ea"/>
        <a:cs typeface="+mn-cs"/>
      </a:defRPr>
    </a:lvl1pPr>
    <a:lvl2pPr marL="0" indent="0" algn="l" rtl="0" eaLnBrk="0" fontAlgn="base" hangingPunct="0">
      <a:lnSpc>
        <a:spcPct val="110000"/>
      </a:lnSpc>
      <a:spcBef>
        <a:spcPts val="0"/>
      </a:spcBef>
      <a:spcAft>
        <a:spcPts val="600"/>
      </a:spcAft>
      <a:buFontTx/>
      <a:buNone/>
      <a:defRPr sz="1100" kern="1200">
        <a:solidFill>
          <a:schemeClr val="tx1"/>
        </a:solidFill>
        <a:latin typeface="Arial" charset="0"/>
        <a:ea typeface="+mn-ea"/>
        <a:cs typeface="+mn-cs"/>
      </a:defRPr>
    </a:lvl2pPr>
    <a:lvl3pPr marL="179388" indent="-179388" algn="l" rtl="0" eaLnBrk="0" fontAlgn="base" hangingPunct="0">
      <a:lnSpc>
        <a:spcPct val="110000"/>
      </a:lnSpc>
      <a:spcBef>
        <a:spcPts val="0"/>
      </a:spcBef>
      <a:spcAft>
        <a:spcPct val="0"/>
      </a:spcAft>
      <a:buFont typeface="Wingdings" panose="05000000000000000000" pitchFamily="2" charset="2"/>
      <a:buChar char="n"/>
      <a:defRPr sz="1100" kern="1200" baseline="0">
        <a:solidFill>
          <a:schemeClr val="tx1"/>
        </a:solidFill>
        <a:latin typeface="Arial" charset="0"/>
        <a:ea typeface="+mn-ea"/>
        <a:cs typeface="+mn-cs"/>
      </a:defRPr>
    </a:lvl3pPr>
    <a:lvl4pPr marL="358775" indent="-179388" algn="l" rtl="0" eaLnBrk="0" fontAlgn="base" hangingPunct="0">
      <a:lnSpc>
        <a:spcPct val="110000"/>
      </a:lnSpc>
      <a:spcBef>
        <a:spcPts val="0"/>
      </a:spcBef>
      <a:spcAft>
        <a:spcPct val="0"/>
      </a:spcAft>
      <a:buFont typeface="Wingdings" panose="05000000000000000000" pitchFamily="2" charset="2"/>
      <a:buChar char="n"/>
      <a:defRPr sz="1100" kern="1200" baseline="0">
        <a:solidFill>
          <a:schemeClr val="tx1"/>
        </a:solidFill>
        <a:latin typeface="Arial" charset="0"/>
        <a:ea typeface="+mn-ea"/>
        <a:cs typeface="+mn-cs"/>
      </a:defRPr>
    </a:lvl4pPr>
    <a:lvl5pPr marL="538163" indent="-179388" algn="l" rtl="0" eaLnBrk="0" fontAlgn="base" hangingPunct="0">
      <a:lnSpc>
        <a:spcPct val="110000"/>
      </a:lnSpc>
      <a:spcBef>
        <a:spcPts val="0"/>
      </a:spcBef>
      <a:spcAft>
        <a:spcPct val="0"/>
      </a:spcAft>
      <a:buFont typeface="Wingdings" panose="05000000000000000000" pitchFamily="2" charset="2"/>
      <a:buChar char="n"/>
      <a:defRPr sz="11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pos="158" userDrawn="1">
          <p15:clr>
            <a:srgbClr val="F26B43"/>
          </p15:clr>
        </p15:guide>
        <p15:guide id="2" pos="4444" userDrawn="1">
          <p15:clr>
            <a:srgbClr val="F26B43"/>
          </p15:clr>
        </p15:guide>
        <p15:guide id="3" orient="horz" pos="536" userDrawn="1">
          <p15:clr>
            <a:srgbClr val="F26B43"/>
          </p15:clr>
        </p15:guide>
        <p15:guide id="4" orient="horz" pos="5567" userDrawn="1">
          <p15:clr>
            <a:srgbClr val="F26B43"/>
          </p15:clr>
        </p15:guide>
        <p15:guide id="5" pos="2480" userDrawn="1">
          <p15:clr>
            <a:srgbClr val="F26B43"/>
          </p15:clr>
        </p15:guide>
        <p15:guide id="6" orient="horz" pos="597"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4188" y="312738"/>
            <a:ext cx="3806825" cy="2141537"/>
          </a:xfrm>
        </p:spPr>
      </p:sp>
      <p:sp>
        <p:nvSpPr>
          <p:cNvPr id="3" name="Notes Placeholder 2"/>
          <p:cNvSpPr>
            <a:spLocks noGrp="1"/>
          </p:cNvSpPr>
          <p:nvPr>
            <p:ph type="body" idx="1"/>
          </p:nvPr>
        </p:nvSpPr>
        <p:spPr>
          <a:xfrm>
            <a:off x="254839" y="2675745"/>
            <a:ext cx="6471966" cy="6274121"/>
          </a:xfrm>
        </p:spPr>
        <p:txBody>
          <a:bodyPr/>
          <a:lstStyle/>
          <a:p>
            <a:endParaRPr lang="en-AU" dirty="0"/>
          </a:p>
        </p:txBody>
      </p:sp>
      <p:sp>
        <p:nvSpPr>
          <p:cNvPr id="6" name="Slide Number Placeholder 5"/>
          <p:cNvSpPr>
            <a:spLocks noGrp="1"/>
          </p:cNvSpPr>
          <p:nvPr>
            <p:ph type="sldNum" sz="quarter" idx="5"/>
          </p:nvPr>
        </p:nvSpPr>
        <p:spPr/>
        <p:txBody>
          <a:bodyPr/>
          <a:lstStyle/>
          <a:p>
            <a:fld id="{90D93DA3-2A01-4D17-B1E9-D362EE71B141}" type="slidenum">
              <a:rPr lang="en-GB" smtClean="0"/>
              <a:pPr/>
              <a:t>1</a:t>
            </a:fld>
            <a:endParaRPr lang="en-GB"/>
          </a:p>
        </p:txBody>
      </p:sp>
    </p:spTree>
    <p:extLst>
      <p:ext uri="{BB962C8B-B14F-4D97-AF65-F5344CB8AC3E}">
        <p14:creationId xmlns:p14="http://schemas.microsoft.com/office/powerpoint/2010/main" val="3848216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850900"/>
            <a:ext cx="5407025" cy="3041650"/>
          </a:xfrm>
        </p:spPr>
      </p:sp>
      <p:sp>
        <p:nvSpPr>
          <p:cNvPr id="3" name="Notes Placeholder 2"/>
          <p:cNvSpPr>
            <a:spLocks noGrp="1"/>
          </p:cNvSpPr>
          <p:nvPr>
            <p:ph type="body" idx="1"/>
          </p:nvPr>
        </p:nvSpPr>
        <p:spPr>
          <a:xfrm>
            <a:off x="926971" y="4800600"/>
            <a:ext cx="5618873" cy="4037471"/>
          </a:xfrm>
        </p:spPr>
        <p:txBody>
          <a:bodyPr/>
          <a:lstStyle/>
          <a:p>
            <a:r>
              <a:rPr lang="en-US" dirty="0"/>
              <a:t>Lets have a closer look at our ICAO-B foam product</a:t>
            </a:r>
          </a:p>
        </p:txBody>
      </p:sp>
      <p:sp>
        <p:nvSpPr>
          <p:cNvPr id="6" name="Slide Number Placeholder 5"/>
          <p:cNvSpPr>
            <a:spLocks noGrp="1"/>
          </p:cNvSpPr>
          <p:nvPr>
            <p:ph type="sldNum" sz="quarter" idx="5"/>
          </p:nvPr>
        </p:nvSpPr>
        <p:spPr/>
        <p:txBody>
          <a:bodyPr/>
          <a:lstStyle/>
          <a:p>
            <a:pPr defTabSz="881390">
              <a:defRPr/>
            </a:pPr>
            <a:fld id="{90D93DA3-2A01-4D17-B1E9-D362EE71B141}" type="slidenum">
              <a:rPr lang="en-GB">
                <a:solidFill>
                  <a:prstClr val="black"/>
                </a:solidFill>
              </a:rPr>
              <a:pPr defTabSz="881390">
                <a:defRPr/>
              </a:pPr>
              <a:t>10</a:t>
            </a:fld>
            <a:endParaRPr lang="en-GB">
              <a:solidFill>
                <a:prstClr val="black"/>
              </a:solidFill>
            </a:endParaRPr>
          </a:p>
        </p:txBody>
      </p:sp>
      <p:sp>
        <p:nvSpPr>
          <p:cNvPr id="7" name="Footer Placeholder 6">
            <a:extLst>
              <a:ext uri="{FF2B5EF4-FFF2-40B4-BE49-F238E27FC236}">
                <a16:creationId xmlns:a16="http://schemas.microsoft.com/office/drawing/2014/main" id="{6D7B824E-7109-0681-FF8E-CE866177134A}"/>
              </a:ext>
            </a:extLst>
          </p:cNvPr>
          <p:cNvSpPr>
            <a:spLocks noGrp="1"/>
          </p:cNvSpPr>
          <p:nvPr>
            <p:ph type="ftr" sz="quarter" idx="4"/>
          </p:nvPr>
        </p:nvSpPr>
        <p:spPr/>
        <p:txBody>
          <a:bodyPr/>
          <a:lstStyle/>
          <a:p>
            <a:pPr defTabSz="881390">
              <a:defRPr/>
            </a:pPr>
            <a:endParaRPr lang="en-GB">
              <a:solidFill>
                <a:prstClr val="black"/>
              </a:solidFill>
            </a:endParaRPr>
          </a:p>
        </p:txBody>
      </p:sp>
      <p:sp>
        <p:nvSpPr>
          <p:cNvPr id="8" name="Header Placeholder 7">
            <a:extLst>
              <a:ext uri="{FF2B5EF4-FFF2-40B4-BE49-F238E27FC236}">
                <a16:creationId xmlns:a16="http://schemas.microsoft.com/office/drawing/2014/main" id="{A311EA1F-495D-0F24-A86E-3D426F7EE5C1}"/>
              </a:ext>
            </a:extLst>
          </p:cNvPr>
          <p:cNvSpPr>
            <a:spLocks noGrp="1"/>
          </p:cNvSpPr>
          <p:nvPr>
            <p:ph type="hdr" sz="quarter"/>
          </p:nvPr>
        </p:nvSpPr>
        <p:spPr/>
        <p:txBody>
          <a:bodyPr/>
          <a:lstStyle/>
          <a:p>
            <a:pPr defTabSz="881390">
              <a:defRPr/>
            </a:pPr>
            <a:endParaRPr lang="de-DE">
              <a:solidFill>
                <a:srgbClr val="878785"/>
              </a:solidFill>
            </a:endParaRPr>
          </a:p>
        </p:txBody>
      </p:sp>
    </p:spTree>
    <p:extLst>
      <p:ext uri="{BB962C8B-B14F-4D97-AF65-F5344CB8AC3E}">
        <p14:creationId xmlns:p14="http://schemas.microsoft.com/office/powerpoint/2010/main" val="27313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236538"/>
            <a:ext cx="5407025" cy="3041650"/>
          </a:xfrm>
        </p:spPr>
      </p:sp>
      <p:sp>
        <p:nvSpPr>
          <p:cNvPr id="3" name="Notes Placeholder 2"/>
          <p:cNvSpPr>
            <a:spLocks noGrp="1"/>
          </p:cNvSpPr>
          <p:nvPr>
            <p:ph type="body" idx="1"/>
          </p:nvPr>
        </p:nvSpPr>
        <p:spPr>
          <a:xfrm>
            <a:off x="1205559" y="3730303"/>
            <a:ext cx="5037872" cy="4265452"/>
          </a:xfrm>
        </p:spPr>
        <p:txBody>
          <a:bodyPr/>
          <a:lstStyle/>
          <a:p>
            <a:r>
              <a:rPr lang="en-US" dirty="0"/>
              <a:t>Key applications are</a:t>
            </a:r>
          </a:p>
          <a:p>
            <a:pPr marL="285750" indent="-285750">
              <a:buFontTx/>
              <a:buChar char="-"/>
            </a:pPr>
            <a:r>
              <a:rPr lang="en-US" dirty="0"/>
              <a:t>Airport Fire Trucks (ARFF</a:t>
            </a:r>
          </a:p>
          <a:p>
            <a:pPr marL="285750" indent="-285750">
              <a:buFontTx/>
              <a:buChar char="-"/>
            </a:pPr>
            <a:r>
              <a:rPr lang="en-US" dirty="0"/>
              <a:t>Military Air Forces</a:t>
            </a:r>
          </a:p>
          <a:p>
            <a:pPr marL="285750" indent="-285750">
              <a:buFontTx/>
              <a:buChar char="-"/>
            </a:pPr>
            <a:r>
              <a:rPr lang="en-US" dirty="0"/>
              <a:t>Heliports or Helidecks</a:t>
            </a:r>
          </a:p>
          <a:p>
            <a:pPr marL="285750" indent="-285750">
              <a:buFontTx/>
              <a:buChar char="-"/>
            </a:pPr>
            <a:endParaRPr lang="en-US" dirty="0"/>
          </a:p>
          <a:p>
            <a:pPr marL="0" indent="0">
              <a:buFontTx/>
              <a:buNone/>
            </a:pPr>
            <a:r>
              <a:rPr lang="en-US" dirty="0"/>
              <a:t>Some of the Key Features</a:t>
            </a:r>
          </a:p>
          <a:p>
            <a:pPr marL="285750" indent="-285750">
              <a:buFontTx/>
              <a:buChar char="-"/>
            </a:pPr>
            <a:r>
              <a:rPr lang="en-US" dirty="0"/>
              <a:t>PFAS free</a:t>
            </a:r>
          </a:p>
          <a:p>
            <a:pPr marL="285750" indent="-285750">
              <a:buFontTx/>
              <a:buChar char="-"/>
            </a:pPr>
            <a:r>
              <a:rPr lang="en-US" dirty="0"/>
              <a:t>Independently certified to the ICAO standard by MPA</a:t>
            </a:r>
          </a:p>
          <a:p>
            <a:pPr marL="285750" indent="-285750">
              <a:buFontTx/>
              <a:buChar char="-"/>
            </a:pPr>
            <a:r>
              <a:rPr lang="en-US" dirty="0"/>
              <a:t>Newtonian product</a:t>
            </a:r>
          </a:p>
          <a:p>
            <a:pPr marL="285750" indent="-285750">
              <a:buFontTx/>
              <a:buChar char="-"/>
            </a:pPr>
            <a:r>
              <a:rPr lang="en-US" dirty="0"/>
              <a:t>Dry Chem powder compatible with foam</a:t>
            </a:r>
          </a:p>
          <a:p>
            <a:pPr marL="285750" indent="-285750">
              <a:buFontTx/>
              <a:buChar char="-"/>
            </a:pPr>
            <a:r>
              <a:rPr lang="en-US" dirty="0"/>
              <a:t>Green Screen certified</a:t>
            </a:r>
          </a:p>
          <a:p>
            <a:pPr marL="285750" indent="-285750">
              <a:buFontTx/>
              <a:buChar char="-"/>
            </a:pPr>
            <a:endParaRPr lang="en-US" dirty="0"/>
          </a:p>
          <a:p>
            <a:pPr marL="0" indent="0">
              <a:buFontTx/>
              <a:buNone/>
            </a:pPr>
            <a:r>
              <a:rPr lang="en-US" dirty="0"/>
              <a:t>Product come in the 20 </a:t>
            </a:r>
            <a:r>
              <a:rPr lang="en-US" dirty="0" err="1"/>
              <a:t>Litre</a:t>
            </a:r>
            <a:r>
              <a:rPr lang="en-US" dirty="0"/>
              <a:t>, 200 </a:t>
            </a:r>
            <a:r>
              <a:rPr lang="en-US" dirty="0" err="1"/>
              <a:t>Litre</a:t>
            </a:r>
            <a:r>
              <a:rPr lang="en-US" dirty="0"/>
              <a:t> and 1000 </a:t>
            </a:r>
            <a:r>
              <a:rPr lang="en-US" dirty="0" err="1"/>
              <a:t>Litre</a:t>
            </a:r>
            <a:r>
              <a:rPr lang="en-US" dirty="0"/>
              <a:t> Totes</a:t>
            </a:r>
          </a:p>
        </p:txBody>
      </p:sp>
      <p:sp>
        <p:nvSpPr>
          <p:cNvPr id="4" name="Header Placeholder 3"/>
          <p:cNvSpPr>
            <a:spLocks noGrp="1"/>
          </p:cNvSpPr>
          <p:nvPr>
            <p:ph type="hdr" sz="quarter"/>
          </p:nvPr>
        </p:nvSpPr>
        <p:spPr/>
        <p:txBody>
          <a:bodyPr/>
          <a:lstStyle/>
          <a:p>
            <a:pPr defTabSz="881390">
              <a:defRPr/>
            </a:pPr>
            <a:endParaRPr lang="de-DE">
              <a:solidFill>
                <a:srgbClr val="878785"/>
              </a:solidFill>
            </a:endParaRPr>
          </a:p>
        </p:txBody>
      </p:sp>
      <p:sp>
        <p:nvSpPr>
          <p:cNvPr id="5" name="Footer Placeholder 4"/>
          <p:cNvSpPr>
            <a:spLocks noGrp="1"/>
          </p:cNvSpPr>
          <p:nvPr>
            <p:ph type="ftr" sz="quarter" idx="4"/>
          </p:nvPr>
        </p:nvSpPr>
        <p:spPr/>
        <p:txBody>
          <a:bodyPr/>
          <a:lstStyle/>
          <a:p>
            <a:pPr defTabSz="881390">
              <a:defRPr/>
            </a:pPr>
            <a:endParaRPr lang="en-GB">
              <a:solidFill>
                <a:prstClr val="black"/>
              </a:solidFill>
            </a:endParaRPr>
          </a:p>
        </p:txBody>
      </p:sp>
      <p:sp>
        <p:nvSpPr>
          <p:cNvPr id="6" name="Slide Number Placeholder 5"/>
          <p:cNvSpPr>
            <a:spLocks noGrp="1"/>
          </p:cNvSpPr>
          <p:nvPr>
            <p:ph type="sldNum" sz="quarter" idx="5"/>
          </p:nvPr>
        </p:nvSpPr>
        <p:spPr/>
        <p:txBody>
          <a:bodyPr/>
          <a:lstStyle/>
          <a:p>
            <a:pPr defTabSz="881390">
              <a:defRPr/>
            </a:pPr>
            <a:fld id="{90D93DA3-2A01-4D17-B1E9-D362EE71B141}" type="slidenum">
              <a:rPr lang="en-GB">
                <a:solidFill>
                  <a:prstClr val="black"/>
                </a:solidFill>
              </a:rPr>
              <a:pPr defTabSz="881390">
                <a:defRPr/>
              </a:pPr>
              <a:t>11</a:t>
            </a:fld>
            <a:endParaRPr lang="en-GB">
              <a:solidFill>
                <a:prstClr val="black"/>
              </a:solidFill>
            </a:endParaRPr>
          </a:p>
        </p:txBody>
      </p:sp>
    </p:spTree>
    <p:extLst>
      <p:ext uri="{BB962C8B-B14F-4D97-AF65-F5344CB8AC3E}">
        <p14:creationId xmlns:p14="http://schemas.microsoft.com/office/powerpoint/2010/main" val="1660450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2350" y="647700"/>
            <a:ext cx="5407025" cy="3041650"/>
          </a:xfrm>
        </p:spPr>
      </p:sp>
      <p:sp>
        <p:nvSpPr>
          <p:cNvPr id="3" name="Notes Placeholder 2"/>
          <p:cNvSpPr>
            <a:spLocks noGrp="1"/>
          </p:cNvSpPr>
          <p:nvPr>
            <p:ph type="body" idx="1"/>
          </p:nvPr>
        </p:nvSpPr>
        <p:spPr>
          <a:xfrm>
            <a:off x="797144" y="4114224"/>
            <a:ext cx="5658323" cy="2878973"/>
          </a:xfrm>
        </p:spPr>
        <p:txBody>
          <a:bodyPr/>
          <a:lstStyle/>
          <a:p>
            <a:r>
              <a:rPr lang="en-AU" dirty="0"/>
              <a:t>The Technical data sheet gives the </a:t>
            </a:r>
          </a:p>
          <a:p>
            <a:r>
              <a:rPr lang="en-AU" dirty="0"/>
              <a:t>Description</a:t>
            </a:r>
          </a:p>
          <a:p>
            <a:r>
              <a:rPr lang="en-AU" dirty="0"/>
              <a:t>Physiochemical properties</a:t>
            </a:r>
          </a:p>
          <a:p>
            <a:r>
              <a:rPr lang="en-AU" dirty="0"/>
              <a:t>Approval listings</a:t>
            </a:r>
          </a:p>
          <a:p>
            <a:r>
              <a:rPr lang="en-AU" dirty="0"/>
              <a:t>Applications</a:t>
            </a:r>
          </a:p>
          <a:p>
            <a:r>
              <a:rPr lang="en-AU" dirty="0"/>
              <a:t>Foam properties</a:t>
            </a:r>
          </a:p>
          <a:p>
            <a:r>
              <a:rPr lang="en-AU" dirty="0"/>
              <a:t>Storage and handling guidelines</a:t>
            </a:r>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12</a:t>
            </a:fld>
            <a:endParaRPr lang="en-GB"/>
          </a:p>
        </p:txBody>
      </p:sp>
    </p:spTree>
    <p:extLst>
      <p:ext uri="{BB962C8B-B14F-4D97-AF65-F5344CB8AC3E}">
        <p14:creationId xmlns:p14="http://schemas.microsoft.com/office/powerpoint/2010/main" val="454045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47700"/>
            <a:ext cx="5407025" cy="3041650"/>
          </a:xfrm>
        </p:spPr>
      </p:sp>
      <p:sp>
        <p:nvSpPr>
          <p:cNvPr id="3" name="Notes Placeholder 2"/>
          <p:cNvSpPr>
            <a:spLocks noGrp="1"/>
          </p:cNvSpPr>
          <p:nvPr>
            <p:ph type="body" idx="1"/>
          </p:nvPr>
        </p:nvSpPr>
        <p:spPr>
          <a:xfrm>
            <a:off x="650885" y="4037579"/>
            <a:ext cx="6280008" cy="4800492"/>
          </a:xfrm>
        </p:spPr>
        <p:txBody>
          <a:bodyPr/>
          <a:lstStyle/>
          <a:p>
            <a:r>
              <a:rPr lang="en-AU" dirty="0"/>
              <a:t>The Technical data sheet gives the </a:t>
            </a:r>
          </a:p>
          <a:p>
            <a:r>
              <a:rPr lang="en-AU" dirty="0"/>
              <a:t>Description</a:t>
            </a:r>
          </a:p>
          <a:p>
            <a:r>
              <a:rPr lang="en-AU" dirty="0"/>
              <a:t>Physiochemical properties</a:t>
            </a:r>
          </a:p>
          <a:p>
            <a:r>
              <a:rPr lang="en-AU" dirty="0"/>
              <a:t>Approval listings</a:t>
            </a:r>
          </a:p>
          <a:p>
            <a:r>
              <a:rPr lang="en-AU" dirty="0"/>
              <a:t>Applications</a:t>
            </a:r>
          </a:p>
          <a:p>
            <a:r>
              <a:rPr lang="en-AU" dirty="0"/>
              <a:t>Foam properties</a:t>
            </a:r>
          </a:p>
          <a:p>
            <a:r>
              <a:rPr lang="en-AU" dirty="0"/>
              <a:t>Storage and handling guidelines</a:t>
            </a:r>
          </a:p>
          <a:p>
            <a:endParaRPr lang="en-AU" dirty="0"/>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13</a:t>
            </a:fld>
            <a:endParaRPr lang="en-GB"/>
          </a:p>
        </p:txBody>
      </p:sp>
    </p:spTree>
    <p:extLst>
      <p:ext uri="{BB962C8B-B14F-4D97-AF65-F5344CB8AC3E}">
        <p14:creationId xmlns:p14="http://schemas.microsoft.com/office/powerpoint/2010/main" val="461160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4650" y="376238"/>
            <a:ext cx="4581525" cy="2576512"/>
          </a:xfrm>
        </p:spPr>
      </p:sp>
      <p:sp>
        <p:nvSpPr>
          <p:cNvPr id="3" name="Notes Placeholder 2"/>
          <p:cNvSpPr>
            <a:spLocks noGrp="1"/>
          </p:cNvSpPr>
          <p:nvPr>
            <p:ph type="body" idx="1"/>
          </p:nvPr>
        </p:nvSpPr>
        <p:spPr>
          <a:xfrm>
            <a:off x="747621" y="3265829"/>
            <a:ext cx="6138210" cy="4249537"/>
          </a:xfrm>
        </p:spPr>
        <p:txBody>
          <a:bodyPr/>
          <a:lstStyle/>
          <a:p>
            <a:r>
              <a:rPr lang="en-US" dirty="0"/>
              <a:t>Dry Chemical powder is a key element of fire fighting in conjunction with foam, Foam works well on surface application, for a 3 dimensional fire we need the assistance of Dry chem powder, so it’s key that the foam is compatible with the powder.</a:t>
            </a:r>
          </a:p>
          <a:p>
            <a:r>
              <a:rPr lang="en-US" dirty="0"/>
              <a:t>Dry Chemical Powder compatibility with Foam is typically internationally evaluated following MIL-SPEC test method.</a:t>
            </a:r>
          </a:p>
          <a:p>
            <a:r>
              <a:rPr lang="en-US" dirty="0"/>
              <a:t>If we look at the status of Dry Chemical Powder compatibility and refer to the Technical data sheets, we find that most Foam manufactures no longer address compatibility, if there is no mention,  we need to assume its not compatible. A lot of the competitor products dropped off the mention of compatibility when they moved from PFAS to NFF foams.</a:t>
            </a:r>
          </a:p>
          <a:p>
            <a:endParaRPr lang="en-US" dirty="0"/>
          </a:p>
          <a:p>
            <a:r>
              <a:rPr lang="en-US" dirty="0"/>
              <a:t>Our foam has been tested and confirmed it is compatible for use with Dry Chemical Powder.</a:t>
            </a:r>
          </a:p>
          <a:p>
            <a:endParaRPr lang="en-AU" dirty="0"/>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14</a:t>
            </a:fld>
            <a:endParaRPr lang="en-GB"/>
          </a:p>
        </p:txBody>
      </p:sp>
    </p:spTree>
    <p:extLst>
      <p:ext uri="{BB962C8B-B14F-4D97-AF65-F5344CB8AC3E}">
        <p14:creationId xmlns:p14="http://schemas.microsoft.com/office/powerpoint/2010/main" val="3714071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2113" y="434975"/>
            <a:ext cx="4776787" cy="2686050"/>
          </a:xfrm>
        </p:spPr>
      </p:sp>
      <p:sp>
        <p:nvSpPr>
          <p:cNvPr id="3" name="Notes Placeholder 2"/>
          <p:cNvSpPr>
            <a:spLocks noGrp="1"/>
          </p:cNvSpPr>
          <p:nvPr>
            <p:ph type="body" idx="1"/>
          </p:nvPr>
        </p:nvSpPr>
        <p:spPr>
          <a:xfrm>
            <a:off x="481477" y="3546810"/>
            <a:ext cx="6487869" cy="4595809"/>
          </a:xfrm>
        </p:spPr>
        <p:txBody>
          <a:bodyPr/>
          <a:lstStyle/>
          <a:p>
            <a:r>
              <a:rPr lang="en-US" dirty="0"/>
              <a:t>If we look at Dry Chemical compatibility. The FAA did a very detailed test on Non-Fluorinated foams with some benchmarking against a couple of AFFF’s and found most of the NFF’s had some detrimental affect when used in conjunction with Dry Chemical powder. The ANSUL Non-Fluorinated foams where  not launched when this test was carried out so are not listed, The AFFF’s that were benchmarked against the NFF’s were our AFFF products, a MIL spec compliant product as well as our ICAO-C product.</a:t>
            </a:r>
          </a:p>
          <a:p>
            <a:endParaRPr lang="en-US" dirty="0"/>
          </a:p>
          <a:p>
            <a:r>
              <a:rPr lang="en-US" dirty="0"/>
              <a:t>The report provides a commentary on each product and how it was affected when used in conjunction with dry chemical powder. Some products had a significant adverse affect. </a:t>
            </a:r>
          </a:p>
          <a:p>
            <a:r>
              <a:rPr lang="en-US" dirty="0"/>
              <a:t>The full report is 170 pages.</a:t>
            </a:r>
          </a:p>
          <a:p>
            <a:endParaRPr lang="en-US" dirty="0"/>
          </a:p>
          <a:p>
            <a:r>
              <a:rPr lang="en-US" dirty="0">
                <a:solidFill>
                  <a:srgbClr val="FF0000"/>
                </a:solidFill>
              </a:rPr>
              <a:t>RED= Adverse reaction when used with Dry Chemical Powder</a:t>
            </a:r>
            <a:endParaRPr lang="en-AU" dirty="0">
              <a:solidFill>
                <a:srgbClr val="FF0000"/>
              </a:solidFill>
            </a:endParaRPr>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15</a:t>
            </a:fld>
            <a:endParaRPr lang="en-GB"/>
          </a:p>
        </p:txBody>
      </p:sp>
    </p:spTree>
    <p:extLst>
      <p:ext uri="{BB962C8B-B14F-4D97-AF65-F5344CB8AC3E}">
        <p14:creationId xmlns:p14="http://schemas.microsoft.com/office/powerpoint/2010/main" val="469480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7D702-A315-7A48-323B-76B92DF0E0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2603A3-C0C5-77B8-31AD-DA47A76DE6A2}"/>
              </a:ext>
            </a:extLst>
          </p:cNvPr>
          <p:cNvSpPr>
            <a:spLocks noGrp="1" noRot="1" noChangeAspect="1"/>
          </p:cNvSpPr>
          <p:nvPr>
            <p:ph type="sldImg"/>
          </p:nvPr>
        </p:nvSpPr>
        <p:spPr>
          <a:xfrm>
            <a:off x="1662113" y="434975"/>
            <a:ext cx="4776787" cy="2686050"/>
          </a:xfrm>
        </p:spPr>
      </p:sp>
      <p:sp>
        <p:nvSpPr>
          <p:cNvPr id="3" name="Notes Placeholder 2">
            <a:extLst>
              <a:ext uri="{FF2B5EF4-FFF2-40B4-BE49-F238E27FC236}">
                <a16:creationId xmlns:a16="http://schemas.microsoft.com/office/drawing/2014/main" id="{AEAD8A33-ADEF-2C2F-F0E5-E8378E8678D2}"/>
              </a:ext>
            </a:extLst>
          </p:cNvPr>
          <p:cNvSpPr>
            <a:spLocks noGrp="1"/>
          </p:cNvSpPr>
          <p:nvPr>
            <p:ph type="body" idx="1"/>
          </p:nvPr>
        </p:nvSpPr>
        <p:spPr>
          <a:xfrm>
            <a:off x="481477" y="3546810"/>
            <a:ext cx="6487869" cy="4595809"/>
          </a:xfrm>
        </p:spPr>
        <p:txBody>
          <a:bodyPr/>
          <a:lstStyle/>
          <a:p>
            <a:r>
              <a:rPr lang="en-US" dirty="0"/>
              <a:t>If we look at Dry Chemical compatibility. The FAA did a very detailed test on Non-Fluorinated foams with some benchmarking against a couple of AFFF’s and found most of the NFF’s had some detrimental affect when used in conjunction with Dry Chemical powder. The ANSUL Non-Fluorinated foams where  not launched when this test was carried out so are not listed, The AFFF’s that were benchmarked against the NFF’s were our AFFF products, a MIL spec compliant product as well as our ICAO-C product.</a:t>
            </a:r>
          </a:p>
          <a:p>
            <a:endParaRPr lang="en-US" dirty="0"/>
          </a:p>
          <a:p>
            <a:r>
              <a:rPr lang="en-US" dirty="0"/>
              <a:t>The report provides a commentary on each product and how it was affected when used in conjunction with dry chemical powder. Some products had a significant adverse affect. </a:t>
            </a:r>
          </a:p>
          <a:p>
            <a:r>
              <a:rPr lang="en-US" dirty="0"/>
              <a:t>The full report is 170 pages.</a:t>
            </a:r>
          </a:p>
          <a:p>
            <a:endParaRPr lang="en-US" dirty="0"/>
          </a:p>
          <a:p>
            <a:r>
              <a:rPr lang="en-US" dirty="0">
                <a:solidFill>
                  <a:srgbClr val="FF0000"/>
                </a:solidFill>
              </a:rPr>
              <a:t>RED= Adverse reaction when used with Dry Chemical Powder</a:t>
            </a:r>
            <a:endParaRPr lang="en-AU" dirty="0">
              <a:solidFill>
                <a:srgbClr val="FF0000"/>
              </a:solidFill>
            </a:endParaRPr>
          </a:p>
        </p:txBody>
      </p:sp>
      <p:sp>
        <p:nvSpPr>
          <p:cNvPr id="4" name="Header Placeholder 3">
            <a:extLst>
              <a:ext uri="{FF2B5EF4-FFF2-40B4-BE49-F238E27FC236}">
                <a16:creationId xmlns:a16="http://schemas.microsoft.com/office/drawing/2014/main" id="{E9353DA0-C4F6-6082-AB91-55702757BF17}"/>
              </a:ext>
            </a:extLst>
          </p:cNvPr>
          <p:cNvSpPr>
            <a:spLocks noGrp="1"/>
          </p:cNvSpPr>
          <p:nvPr>
            <p:ph type="hdr" sz="quarter"/>
          </p:nvPr>
        </p:nvSpPr>
        <p:spPr/>
        <p:txBody>
          <a:bodyPr/>
          <a:lstStyle/>
          <a:p>
            <a:pPr>
              <a:defRPr/>
            </a:pPr>
            <a:endParaRPr lang="de-DE"/>
          </a:p>
        </p:txBody>
      </p:sp>
      <p:sp>
        <p:nvSpPr>
          <p:cNvPr id="5" name="Footer Placeholder 4">
            <a:extLst>
              <a:ext uri="{FF2B5EF4-FFF2-40B4-BE49-F238E27FC236}">
                <a16:creationId xmlns:a16="http://schemas.microsoft.com/office/drawing/2014/main" id="{E4FE1632-B7A5-A408-AC96-DC3C5AD63D18}"/>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03A46626-A57E-A7B4-B12B-E7A50C6ECB93}"/>
              </a:ext>
            </a:extLst>
          </p:cNvPr>
          <p:cNvSpPr>
            <a:spLocks noGrp="1"/>
          </p:cNvSpPr>
          <p:nvPr>
            <p:ph type="sldNum" sz="quarter" idx="5"/>
          </p:nvPr>
        </p:nvSpPr>
        <p:spPr/>
        <p:txBody>
          <a:bodyPr/>
          <a:lstStyle/>
          <a:p>
            <a:fld id="{90D93DA3-2A01-4D17-B1E9-D362EE71B141}" type="slidenum">
              <a:rPr lang="en-GB" smtClean="0"/>
              <a:pPr/>
              <a:t>16</a:t>
            </a:fld>
            <a:endParaRPr lang="en-GB"/>
          </a:p>
        </p:txBody>
      </p:sp>
    </p:spTree>
    <p:extLst>
      <p:ext uri="{BB962C8B-B14F-4D97-AF65-F5344CB8AC3E}">
        <p14:creationId xmlns:p14="http://schemas.microsoft.com/office/powerpoint/2010/main" val="3420055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5AAAF-70FD-946D-EC9F-739112F094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3E4382-B569-B15D-5926-328C5E151976}"/>
              </a:ext>
            </a:extLst>
          </p:cNvPr>
          <p:cNvSpPr>
            <a:spLocks noGrp="1" noRot="1" noChangeAspect="1"/>
          </p:cNvSpPr>
          <p:nvPr>
            <p:ph type="sldImg"/>
          </p:nvPr>
        </p:nvSpPr>
        <p:spPr>
          <a:xfrm>
            <a:off x="1662113" y="434975"/>
            <a:ext cx="4776787" cy="2686050"/>
          </a:xfrm>
        </p:spPr>
      </p:sp>
      <p:sp>
        <p:nvSpPr>
          <p:cNvPr id="3" name="Notes Placeholder 2">
            <a:extLst>
              <a:ext uri="{FF2B5EF4-FFF2-40B4-BE49-F238E27FC236}">
                <a16:creationId xmlns:a16="http://schemas.microsoft.com/office/drawing/2014/main" id="{8CFA7E80-B8EE-98B5-1E20-4FD9D0F5EACC}"/>
              </a:ext>
            </a:extLst>
          </p:cNvPr>
          <p:cNvSpPr>
            <a:spLocks noGrp="1"/>
          </p:cNvSpPr>
          <p:nvPr>
            <p:ph type="body" idx="1"/>
          </p:nvPr>
        </p:nvSpPr>
        <p:spPr>
          <a:xfrm>
            <a:off x="481477" y="3546810"/>
            <a:ext cx="6487869" cy="4595809"/>
          </a:xfrm>
        </p:spPr>
        <p:txBody>
          <a:bodyPr/>
          <a:lstStyle/>
          <a:p>
            <a:r>
              <a:rPr lang="en-US" dirty="0"/>
              <a:t>If we look at Dry Chemical compatibility. The FAA did a very detailed test on Non-Fluorinated foams with some benchmarking against a couple of AFFF’s and found most of the NFF’s had some detrimental affect when used in conjunction with Dry Chemical powder. The ANSUL Non-Fluorinated foams where  not launched when this test was carried out so are not listed, The AFFF’s that were benchmarked against the NFF’s were our AFFF products, a MIL spec compliant product as well as our ICAO-C product.</a:t>
            </a:r>
          </a:p>
          <a:p>
            <a:endParaRPr lang="en-US" dirty="0"/>
          </a:p>
          <a:p>
            <a:r>
              <a:rPr lang="en-US" dirty="0"/>
              <a:t>The report provides a commentary on each product and how it was affected when used in conjunction with dry chemical powder. Some products had a significant adverse affect. </a:t>
            </a:r>
          </a:p>
          <a:p>
            <a:r>
              <a:rPr lang="en-US" dirty="0"/>
              <a:t>The full report is 170 pages.</a:t>
            </a:r>
          </a:p>
          <a:p>
            <a:endParaRPr lang="en-US" dirty="0"/>
          </a:p>
          <a:p>
            <a:r>
              <a:rPr lang="en-US" dirty="0">
                <a:solidFill>
                  <a:srgbClr val="FF0000"/>
                </a:solidFill>
              </a:rPr>
              <a:t>RED= Adverse reaction when used with Dry Chemical Powder</a:t>
            </a:r>
            <a:endParaRPr lang="en-AU" dirty="0">
              <a:solidFill>
                <a:srgbClr val="FF0000"/>
              </a:solidFill>
            </a:endParaRPr>
          </a:p>
        </p:txBody>
      </p:sp>
      <p:sp>
        <p:nvSpPr>
          <p:cNvPr id="4" name="Header Placeholder 3">
            <a:extLst>
              <a:ext uri="{FF2B5EF4-FFF2-40B4-BE49-F238E27FC236}">
                <a16:creationId xmlns:a16="http://schemas.microsoft.com/office/drawing/2014/main" id="{69BB19BA-AED7-7A18-D5E4-20750310C776}"/>
              </a:ext>
            </a:extLst>
          </p:cNvPr>
          <p:cNvSpPr>
            <a:spLocks noGrp="1"/>
          </p:cNvSpPr>
          <p:nvPr>
            <p:ph type="hdr" sz="quarter"/>
          </p:nvPr>
        </p:nvSpPr>
        <p:spPr/>
        <p:txBody>
          <a:bodyPr/>
          <a:lstStyle/>
          <a:p>
            <a:pPr>
              <a:defRPr/>
            </a:pPr>
            <a:endParaRPr lang="de-DE"/>
          </a:p>
        </p:txBody>
      </p:sp>
      <p:sp>
        <p:nvSpPr>
          <p:cNvPr id="5" name="Footer Placeholder 4">
            <a:extLst>
              <a:ext uri="{FF2B5EF4-FFF2-40B4-BE49-F238E27FC236}">
                <a16:creationId xmlns:a16="http://schemas.microsoft.com/office/drawing/2014/main" id="{C340D256-8642-6995-985E-764930FB72DC}"/>
              </a:ext>
            </a:extLst>
          </p:cNvPr>
          <p:cNvSpPr>
            <a:spLocks noGrp="1"/>
          </p:cNvSpPr>
          <p:nvPr>
            <p:ph type="ftr" sz="quarter" idx="4"/>
          </p:nvPr>
        </p:nvSpPr>
        <p:spPr/>
        <p:txBody>
          <a:bodyPr/>
          <a:lstStyle/>
          <a:p>
            <a:endParaRPr lang="en-GB"/>
          </a:p>
        </p:txBody>
      </p:sp>
      <p:sp>
        <p:nvSpPr>
          <p:cNvPr id="6" name="Slide Number Placeholder 5">
            <a:extLst>
              <a:ext uri="{FF2B5EF4-FFF2-40B4-BE49-F238E27FC236}">
                <a16:creationId xmlns:a16="http://schemas.microsoft.com/office/drawing/2014/main" id="{94D6A9F5-8A7D-2D73-8521-D4A5B0142C30}"/>
              </a:ext>
            </a:extLst>
          </p:cNvPr>
          <p:cNvSpPr>
            <a:spLocks noGrp="1"/>
          </p:cNvSpPr>
          <p:nvPr>
            <p:ph type="sldNum" sz="quarter" idx="5"/>
          </p:nvPr>
        </p:nvSpPr>
        <p:spPr/>
        <p:txBody>
          <a:bodyPr/>
          <a:lstStyle/>
          <a:p>
            <a:fld id="{90D93DA3-2A01-4D17-B1E9-D362EE71B141}" type="slidenum">
              <a:rPr lang="en-GB" smtClean="0"/>
              <a:pPr/>
              <a:t>17</a:t>
            </a:fld>
            <a:endParaRPr lang="en-GB"/>
          </a:p>
        </p:txBody>
      </p:sp>
    </p:spTree>
    <p:extLst>
      <p:ext uri="{BB962C8B-B14F-4D97-AF65-F5344CB8AC3E}">
        <p14:creationId xmlns:p14="http://schemas.microsoft.com/office/powerpoint/2010/main" val="1015600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2350" y="354013"/>
            <a:ext cx="5407025" cy="3041650"/>
          </a:xfrm>
        </p:spPr>
      </p:sp>
      <p:sp>
        <p:nvSpPr>
          <p:cNvPr id="3" name="Notes Placeholder 2"/>
          <p:cNvSpPr>
            <a:spLocks noGrp="1"/>
          </p:cNvSpPr>
          <p:nvPr>
            <p:ph type="body" idx="1"/>
          </p:nvPr>
        </p:nvSpPr>
        <p:spPr>
          <a:xfrm>
            <a:off x="1205559" y="3962792"/>
            <a:ext cx="5249907" cy="3041364"/>
          </a:xfrm>
        </p:spPr>
        <p:txBody>
          <a:bodyPr/>
          <a:lstStyle/>
          <a:p>
            <a:r>
              <a:rPr lang="en-US" dirty="0"/>
              <a:t>Our product has only just been launched so was not tested. JCI has carried out its own testing to the MIL Spec standard and confirm that it has passed per the MIL-PRF-32725 test protocol on Jet A fuels with Purple K powder.</a:t>
            </a:r>
            <a:endParaRPr lang="en-AU" dirty="0"/>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18</a:t>
            </a:fld>
            <a:endParaRPr lang="en-GB"/>
          </a:p>
        </p:txBody>
      </p:sp>
    </p:spTree>
    <p:extLst>
      <p:ext uri="{BB962C8B-B14F-4D97-AF65-F5344CB8AC3E}">
        <p14:creationId xmlns:p14="http://schemas.microsoft.com/office/powerpoint/2010/main" val="4068736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2350" y="434975"/>
            <a:ext cx="5407025" cy="3041650"/>
          </a:xfrm>
        </p:spPr>
      </p:sp>
      <p:sp>
        <p:nvSpPr>
          <p:cNvPr id="3" name="Notes Placeholder 2"/>
          <p:cNvSpPr>
            <a:spLocks noGrp="1"/>
          </p:cNvSpPr>
          <p:nvPr>
            <p:ph type="body" idx="1"/>
          </p:nvPr>
        </p:nvSpPr>
        <p:spPr>
          <a:xfrm>
            <a:off x="1205560" y="4328411"/>
            <a:ext cx="5060069" cy="1274913"/>
          </a:xfrm>
        </p:spPr>
        <p:txBody>
          <a:bodyPr/>
          <a:lstStyle/>
          <a:p>
            <a:r>
              <a:rPr lang="en-US" dirty="0"/>
              <a:t>Above is the summary of the test, the materials used and the test procedure.</a:t>
            </a:r>
            <a:endParaRPr lang="en-AU" dirty="0"/>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19</a:t>
            </a:fld>
            <a:endParaRPr lang="en-GB"/>
          </a:p>
        </p:txBody>
      </p:sp>
    </p:spTree>
    <p:extLst>
      <p:ext uri="{BB962C8B-B14F-4D97-AF65-F5344CB8AC3E}">
        <p14:creationId xmlns:p14="http://schemas.microsoft.com/office/powerpoint/2010/main" val="3106785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3938" y="376238"/>
            <a:ext cx="5403850" cy="3040062"/>
          </a:xfrm>
        </p:spPr>
      </p:sp>
      <p:sp>
        <p:nvSpPr>
          <p:cNvPr id="3" name="Notes Placeholder 2"/>
          <p:cNvSpPr>
            <a:spLocks noGrp="1"/>
          </p:cNvSpPr>
          <p:nvPr>
            <p:ph type="body" idx="1"/>
          </p:nvPr>
        </p:nvSpPr>
        <p:spPr>
          <a:xfrm>
            <a:off x="995570" y="3698825"/>
            <a:ext cx="5619916" cy="4753381"/>
          </a:xfrm>
        </p:spPr>
        <p:txBody>
          <a:bodyPr/>
          <a:lstStyle/>
          <a:p>
            <a:endParaRPr lang="en-AU" dirty="0"/>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2</a:t>
            </a:fld>
            <a:endParaRPr lang="en-GB"/>
          </a:p>
        </p:txBody>
      </p:sp>
    </p:spTree>
    <p:extLst>
      <p:ext uri="{BB962C8B-B14F-4D97-AF65-F5344CB8AC3E}">
        <p14:creationId xmlns:p14="http://schemas.microsoft.com/office/powerpoint/2010/main" val="27283825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434975"/>
            <a:ext cx="5407025" cy="3041650"/>
          </a:xfrm>
        </p:spPr>
      </p:sp>
      <p:sp>
        <p:nvSpPr>
          <p:cNvPr id="3" name="Notes Placeholder 2"/>
          <p:cNvSpPr>
            <a:spLocks noGrp="1"/>
          </p:cNvSpPr>
          <p:nvPr>
            <p:ph type="body" idx="1"/>
          </p:nvPr>
        </p:nvSpPr>
        <p:spPr>
          <a:xfrm>
            <a:off x="927652" y="3982140"/>
            <a:ext cx="5735541" cy="3588644"/>
          </a:xfrm>
        </p:spPr>
        <p:txBody>
          <a:bodyPr/>
          <a:lstStyle/>
          <a:p>
            <a:r>
              <a:rPr lang="en-US" dirty="0"/>
              <a:t>When we use our foam through the UNI-86 nozzle we achieved an expansion ratio of 9.5:1 with our foam, so competitor products than need to be used Aspirated only can get a pass with the UNI86 nozzle where they really should only be used Aspirated.</a:t>
            </a:r>
          </a:p>
          <a:p>
            <a:endParaRPr lang="en-US" dirty="0"/>
          </a:p>
          <a:p>
            <a:r>
              <a:rPr lang="en-US" dirty="0"/>
              <a:t>Concern is that this is not consistent with real life equipment such as a non-aspirating nozzle/monitor </a:t>
            </a:r>
          </a:p>
          <a:p>
            <a:r>
              <a:rPr lang="en-US" dirty="0"/>
              <a:t>This is the reason why we did our own test using a lower application rate at a lower expansion ration of 4:1</a:t>
            </a:r>
          </a:p>
          <a:p>
            <a:endParaRPr lang="en-US" dirty="0"/>
          </a:p>
          <a:p>
            <a:r>
              <a:rPr lang="en-US" dirty="0"/>
              <a:t>So what we have found with other independent testing such as the NRL/ Jensen Hughes report,  allot of competitor foam product no longer work well through non-aspirated devices, the ICAO standard mandates testing only with </a:t>
            </a:r>
            <a:r>
              <a:rPr lang="en-US"/>
              <a:t>Aspirated devices</a:t>
            </a:r>
            <a:r>
              <a:rPr lang="en-US" dirty="0"/>
              <a:t>. </a:t>
            </a:r>
            <a:endParaRPr lang="en-AU" dirty="0"/>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20</a:t>
            </a:fld>
            <a:endParaRPr lang="en-GB"/>
          </a:p>
        </p:txBody>
      </p:sp>
    </p:spTree>
    <p:extLst>
      <p:ext uri="{BB962C8B-B14F-4D97-AF65-F5344CB8AC3E}">
        <p14:creationId xmlns:p14="http://schemas.microsoft.com/office/powerpoint/2010/main" val="2833863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2350" y="647700"/>
            <a:ext cx="5407025" cy="3041650"/>
          </a:xfrm>
        </p:spPr>
      </p:sp>
      <p:sp>
        <p:nvSpPr>
          <p:cNvPr id="3" name="Notes Placeholder 2"/>
          <p:cNvSpPr>
            <a:spLocks noGrp="1"/>
          </p:cNvSpPr>
          <p:nvPr>
            <p:ph type="body" idx="1"/>
          </p:nvPr>
        </p:nvSpPr>
        <p:spPr>
          <a:xfrm>
            <a:off x="995570" y="4114223"/>
            <a:ext cx="5683526" cy="4643030"/>
          </a:xfrm>
        </p:spPr>
        <p:txBody>
          <a:bodyPr/>
          <a:lstStyle/>
          <a:p>
            <a:r>
              <a:rPr lang="en-US" dirty="0"/>
              <a:t>Loss of the Aqueous film</a:t>
            </a:r>
          </a:p>
          <a:p>
            <a:r>
              <a:rPr lang="en-US" dirty="0"/>
              <a:t>Loss of oleophobic properties with their ability to shed fuel</a:t>
            </a:r>
          </a:p>
          <a:p>
            <a:endParaRPr lang="en-US" dirty="0"/>
          </a:p>
          <a:p>
            <a:r>
              <a:rPr lang="en-US" dirty="0"/>
              <a:t>AFFF has two mechanisms of extinction </a:t>
            </a:r>
          </a:p>
          <a:p>
            <a:pPr marL="285750" indent="-285750">
              <a:buFontTx/>
              <a:buChar char="-"/>
            </a:pPr>
            <a:r>
              <a:rPr lang="en-US" dirty="0"/>
              <a:t>The expanded foam blanket</a:t>
            </a:r>
          </a:p>
          <a:p>
            <a:pPr marL="285750" indent="-285750">
              <a:buFontTx/>
              <a:buChar char="-"/>
            </a:pPr>
            <a:r>
              <a:rPr lang="en-US" dirty="0"/>
              <a:t>The Aqueous film</a:t>
            </a:r>
          </a:p>
          <a:p>
            <a:pPr marL="0" indent="0">
              <a:buFontTx/>
              <a:buNone/>
            </a:pPr>
            <a:r>
              <a:rPr lang="en-US" dirty="0"/>
              <a:t>With Non-</a:t>
            </a:r>
            <a:r>
              <a:rPr lang="en-US" dirty="0" err="1"/>
              <a:t>Flurorinated</a:t>
            </a:r>
            <a:r>
              <a:rPr lang="en-US" dirty="0"/>
              <a:t> foams we have removed the Aqueous Film, so the quality of the Expanded Foam is now critical for foam performance.  Some manufactures have now found the need greater expansion to achieve the same performance</a:t>
            </a:r>
            <a:endParaRPr lang="en-AU" dirty="0"/>
          </a:p>
        </p:txBody>
      </p:sp>
      <p:sp>
        <p:nvSpPr>
          <p:cNvPr id="4" name="Header Placeholder 3"/>
          <p:cNvSpPr>
            <a:spLocks noGrp="1"/>
          </p:cNvSpPr>
          <p:nvPr>
            <p:ph type="hdr" sz="quarter"/>
          </p:nvPr>
        </p:nvSpPr>
        <p:spPr/>
        <p:txBody>
          <a:bodyPr/>
          <a:lstStyle/>
          <a:p>
            <a:pPr>
              <a:defRPr/>
            </a:pPr>
            <a:r>
              <a:rPr lang="en-GB"/>
              <a:t>Header - Use 'Insert &gt;Header &amp; Footer' to modify this text and ‘Apply to all’</a:t>
            </a:r>
            <a:endParaRPr lang="de-DE"/>
          </a:p>
        </p:txBody>
      </p:sp>
      <p:sp>
        <p:nvSpPr>
          <p:cNvPr id="5" name="Footer Placeholder 4"/>
          <p:cNvSpPr>
            <a:spLocks noGrp="1"/>
          </p:cNvSpPr>
          <p:nvPr>
            <p:ph type="ftr" sz="quarter" idx="4"/>
          </p:nvPr>
        </p:nvSpPr>
        <p:spPr/>
        <p:txBody>
          <a:bodyPr/>
          <a:lstStyle/>
          <a:p>
            <a:r>
              <a:rPr lang="en-GB"/>
              <a:t>Footer - Use 'Insert &gt;Header &amp; Footer' to modify this text and ‘Apply to all’</a:t>
            </a:r>
          </a:p>
        </p:txBody>
      </p:sp>
      <p:sp>
        <p:nvSpPr>
          <p:cNvPr id="6" name="Slide Number Placeholder 5"/>
          <p:cNvSpPr>
            <a:spLocks noGrp="1"/>
          </p:cNvSpPr>
          <p:nvPr>
            <p:ph type="sldNum" sz="quarter" idx="5"/>
          </p:nvPr>
        </p:nvSpPr>
        <p:spPr/>
        <p:txBody>
          <a:bodyPr/>
          <a:lstStyle/>
          <a:p>
            <a:fld id="{90D93DA3-2A01-4D17-B1E9-D362EE71B141}" type="slidenum">
              <a:rPr lang="en-GB" smtClean="0"/>
              <a:pPr/>
              <a:t>21</a:t>
            </a:fld>
            <a:endParaRPr lang="en-GB"/>
          </a:p>
        </p:txBody>
      </p:sp>
    </p:spTree>
    <p:extLst>
      <p:ext uri="{BB962C8B-B14F-4D97-AF65-F5344CB8AC3E}">
        <p14:creationId xmlns:p14="http://schemas.microsoft.com/office/powerpoint/2010/main" val="3340691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2350" y="850900"/>
            <a:ext cx="5407025" cy="3041650"/>
          </a:xfrm>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22</a:t>
            </a:fld>
            <a:endParaRPr lang="en-GB"/>
          </a:p>
        </p:txBody>
      </p:sp>
    </p:spTree>
    <p:extLst>
      <p:ext uri="{BB962C8B-B14F-4D97-AF65-F5344CB8AC3E}">
        <p14:creationId xmlns:p14="http://schemas.microsoft.com/office/powerpoint/2010/main" val="134012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2350" y="647700"/>
            <a:ext cx="5407025" cy="3041650"/>
          </a:xfrm>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23</a:t>
            </a:fld>
            <a:endParaRPr lang="en-GB"/>
          </a:p>
        </p:txBody>
      </p:sp>
    </p:spTree>
    <p:extLst>
      <p:ext uri="{BB962C8B-B14F-4D97-AF65-F5344CB8AC3E}">
        <p14:creationId xmlns:p14="http://schemas.microsoft.com/office/powerpoint/2010/main" val="3071410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3475" y="795338"/>
            <a:ext cx="5376863" cy="3024187"/>
          </a:xfrm>
        </p:spPr>
      </p:sp>
      <p:sp>
        <p:nvSpPr>
          <p:cNvPr id="3" name="Notes Placeholder 2"/>
          <p:cNvSpPr>
            <a:spLocks noGrp="1"/>
          </p:cNvSpPr>
          <p:nvPr>
            <p:ph type="body" idx="1"/>
          </p:nvPr>
        </p:nvSpPr>
        <p:spPr>
          <a:xfrm>
            <a:off x="674439" y="3969476"/>
            <a:ext cx="6274922" cy="4346190"/>
          </a:xfrm>
        </p:spPr>
        <p:txBody>
          <a:bodyPr/>
          <a:lstStyle/>
          <a:p>
            <a:r>
              <a:rPr lang="en-US" dirty="0"/>
              <a:t>Greenscreen is an independent, non-profit certification standard that promotes the use of PFAS-free and preferred chemicals in products and manufacturing.</a:t>
            </a:r>
          </a:p>
          <a:p>
            <a:r>
              <a:rPr lang="en-US" dirty="0"/>
              <a:t>To get the listing we as a manufacturer need to provide full disclosure of our product, the ingredients, including any impurities</a:t>
            </a:r>
          </a:p>
          <a:p>
            <a:r>
              <a:rPr lang="en-US" dirty="0"/>
              <a:t>It requires analytic testing to ensure products are PFAS free.</a:t>
            </a:r>
          </a:p>
          <a:p>
            <a:r>
              <a:rPr lang="en-US" dirty="0"/>
              <a:t>And it checks against 2000 other chemicals which are of high concern.</a:t>
            </a:r>
          </a:p>
          <a:p>
            <a:endParaRPr lang="en-US" dirty="0"/>
          </a:p>
          <a:p>
            <a:r>
              <a:rPr lang="en-US" dirty="0"/>
              <a:t>So being Greenscreen certified not only confirms the product is PFAS free but also checks against thousands of other chemicals of concern included these others listed</a:t>
            </a:r>
          </a:p>
          <a:p>
            <a:endParaRPr lang="en-US" dirty="0"/>
          </a:p>
        </p:txBody>
      </p:sp>
      <p:sp>
        <p:nvSpPr>
          <p:cNvPr id="4" name="Header Placeholder 3"/>
          <p:cNvSpPr>
            <a:spLocks noGrp="1"/>
          </p:cNvSpPr>
          <p:nvPr>
            <p:ph type="hdr" sz="quarter"/>
          </p:nvPr>
        </p:nvSpPr>
        <p:spPr/>
        <p:txBody>
          <a:bodyPr/>
          <a:lstStyle/>
          <a:p>
            <a:pPr defTabSz="946472">
              <a:defRPr/>
            </a:pPr>
            <a:r>
              <a:rPr lang="en-GB">
                <a:solidFill>
                  <a:srgbClr val="878785"/>
                </a:solidFill>
              </a:rPr>
              <a:t>Header - Use 'Insert &gt;Header &amp; Footer' to modify this text and ‘Apply to all’</a:t>
            </a:r>
            <a:endParaRPr lang="de-DE">
              <a:solidFill>
                <a:srgbClr val="878785"/>
              </a:solidFill>
            </a:endParaRPr>
          </a:p>
        </p:txBody>
      </p:sp>
      <p:sp>
        <p:nvSpPr>
          <p:cNvPr id="5" name="Footer Placeholder 4"/>
          <p:cNvSpPr>
            <a:spLocks noGrp="1"/>
          </p:cNvSpPr>
          <p:nvPr>
            <p:ph type="ftr" sz="quarter" idx="4"/>
          </p:nvPr>
        </p:nvSpPr>
        <p:spPr/>
        <p:txBody>
          <a:bodyPr/>
          <a:lstStyle/>
          <a:p>
            <a:pPr defTabSz="946472">
              <a:defRPr/>
            </a:pPr>
            <a:r>
              <a:rPr lang="en-GB">
                <a:solidFill>
                  <a:prstClr val="black"/>
                </a:solidFill>
              </a:rPr>
              <a:t>Footer - Use 'Insert &gt;Header &amp; Footer' to modify this text and ‘Apply to all’</a:t>
            </a:r>
          </a:p>
        </p:txBody>
      </p:sp>
      <p:sp>
        <p:nvSpPr>
          <p:cNvPr id="6" name="Slide Number Placeholder 5"/>
          <p:cNvSpPr>
            <a:spLocks noGrp="1"/>
          </p:cNvSpPr>
          <p:nvPr>
            <p:ph type="sldNum" sz="quarter" idx="5"/>
          </p:nvPr>
        </p:nvSpPr>
        <p:spPr/>
        <p:txBody>
          <a:bodyPr/>
          <a:lstStyle/>
          <a:p>
            <a:pPr defTabSz="946472">
              <a:defRPr/>
            </a:pPr>
            <a:fld id="{90D93DA3-2A01-4D17-B1E9-D362EE71B141}" type="slidenum">
              <a:rPr lang="en-GB">
                <a:solidFill>
                  <a:prstClr val="black"/>
                </a:solidFill>
              </a:rPr>
              <a:pPr defTabSz="946472">
                <a:defRPr/>
              </a:pPr>
              <a:t>24</a:t>
            </a:fld>
            <a:endParaRPr lang="en-GB">
              <a:solidFill>
                <a:prstClr val="black"/>
              </a:solidFill>
            </a:endParaRPr>
          </a:p>
        </p:txBody>
      </p:sp>
    </p:spTree>
    <p:extLst>
      <p:ext uri="{BB962C8B-B14F-4D97-AF65-F5344CB8AC3E}">
        <p14:creationId xmlns:p14="http://schemas.microsoft.com/office/powerpoint/2010/main" val="3715396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3938" y="546100"/>
            <a:ext cx="5403850" cy="3040063"/>
          </a:xfrm>
        </p:spPr>
      </p:sp>
      <p:sp>
        <p:nvSpPr>
          <p:cNvPr id="3" name="Notes Placeholder 2"/>
          <p:cNvSpPr>
            <a:spLocks noGrp="1"/>
          </p:cNvSpPr>
          <p:nvPr>
            <p:ph type="body" idx="1"/>
          </p:nvPr>
        </p:nvSpPr>
        <p:spPr>
          <a:xfrm>
            <a:off x="1205560" y="4125108"/>
            <a:ext cx="5091873" cy="1888760"/>
          </a:xfrm>
        </p:spPr>
        <p:txBody>
          <a:bodyPr/>
          <a:lstStyle/>
          <a:p>
            <a:endParaRPr lang="en-US" dirty="0"/>
          </a:p>
          <a:p>
            <a:r>
              <a:rPr lang="en-US" dirty="0"/>
              <a:t>JCI Conversions  In Italy Treviso and Verona airports</a:t>
            </a:r>
            <a:endParaRPr lang="en-AU" dirty="0"/>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25</a:t>
            </a:fld>
            <a:endParaRPr lang="en-GB"/>
          </a:p>
        </p:txBody>
      </p:sp>
    </p:spTree>
    <p:extLst>
      <p:ext uri="{BB962C8B-B14F-4D97-AF65-F5344CB8AC3E}">
        <p14:creationId xmlns:p14="http://schemas.microsoft.com/office/powerpoint/2010/main" val="26759197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434975"/>
            <a:ext cx="5407025" cy="3041650"/>
          </a:xfrm>
        </p:spPr>
      </p:sp>
      <p:sp>
        <p:nvSpPr>
          <p:cNvPr id="3" name="Notes Placeholder 2"/>
          <p:cNvSpPr>
            <a:spLocks noGrp="1"/>
          </p:cNvSpPr>
          <p:nvPr>
            <p:ph type="body" idx="1"/>
          </p:nvPr>
        </p:nvSpPr>
        <p:spPr>
          <a:xfrm>
            <a:off x="927652" y="4203938"/>
            <a:ext cx="5576515" cy="3555721"/>
          </a:xfrm>
        </p:spPr>
        <p:txBody>
          <a:bodyPr/>
          <a:lstStyle/>
          <a:p>
            <a:r>
              <a:rPr lang="en-US" sz="1600" dirty="0">
                <a:solidFill>
                  <a:srgbClr val="152EA9"/>
                </a:solidFill>
              </a:rPr>
              <a:t>ICAO standard is a Pass / Fail test with no other specific side technical or performance requirements</a:t>
            </a:r>
          </a:p>
          <a:p>
            <a:endParaRPr lang="en-US" sz="1000" dirty="0">
              <a:solidFill>
                <a:srgbClr val="152EA9"/>
              </a:solidFill>
            </a:endParaRPr>
          </a:p>
          <a:p>
            <a:r>
              <a:rPr lang="en-US" sz="1600" dirty="0">
                <a:solidFill>
                  <a:srgbClr val="152EA9"/>
                </a:solidFill>
              </a:rPr>
              <a:t> and does not address…</a:t>
            </a:r>
          </a:p>
          <a:p>
            <a:endParaRPr lang="en-US" sz="1600" dirty="0">
              <a:solidFill>
                <a:srgbClr val="152EA9"/>
              </a:solidFill>
            </a:endParaRPr>
          </a:p>
          <a:p>
            <a:r>
              <a:rPr lang="en-US" sz="1600" b="1" dirty="0">
                <a:solidFill>
                  <a:srgbClr val="152EA9"/>
                </a:solidFill>
              </a:rPr>
              <a:t>- Dry chemical compatibility </a:t>
            </a:r>
          </a:p>
          <a:p>
            <a:r>
              <a:rPr lang="en-US" sz="1600" b="1" dirty="0">
                <a:solidFill>
                  <a:srgbClr val="152EA9"/>
                </a:solidFill>
              </a:rPr>
              <a:t>- Expansion – Air and Non-Air Aspirating</a:t>
            </a:r>
          </a:p>
          <a:p>
            <a:r>
              <a:rPr lang="en-US" sz="1600" b="1" dirty="0">
                <a:solidFill>
                  <a:srgbClr val="152EA9"/>
                </a:solidFill>
              </a:rPr>
              <a:t>- Newtonian versus non-Newtonian</a:t>
            </a:r>
          </a:p>
          <a:p>
            <a:r>
              <a:rPr lang="en-US" sz="1600" b="1" dirty="0">
                <a:solidFill>
                  <a:srgbClr val="152EA9"/>
                </a:solidFill>
              </a:rPr>
              <a:t>- Drain Time = longer foam stability</a:t>
            </a:r>
          </a:p>
          <a:p>
            <a:r>
              <a:rPr lang="en-US" sz="1600" b="1" dirty="0">
                <a:solidFill>
                  <a:srgbClr val="152EA9"/>
                </a:solidFill>
              </a:rPr>
              <a:t>- Greenscreen</a:t>
            </a:r>
          </a:p>
          <a:p>
            <a:endParaRPr lang="en-AU" dirty="0"/>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26</a:t>
            </a:fld>
            <a:endParaRPr lang="en-GB"/>
          </a:p>
        </p:txBody>
      </p:sp>
    </p:spTree>
    <p:extLst>
      <p:ext uri="{BB962C8B-B14F-4D97-AF65-F5344CB8AC3E}">
        <p14:creationId xmlns:p14="http://schemas.microsoft.com/office/powerpoint/2010/main" val="1245967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2350" y="850900"/>
            <a:ext cx="5407025" cy="3041650"/>
          </a:xfrm>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27</a:t>
            </a:fld>
            <a:endParaRPr lang="en-GB"/>
          </a:p>
        </p:txBody>
      </p:sp>
    </p:spTree>
    <p:extLst>
      <p:ext uri="{BB962C8B-B14F-4D97-AF65-F5344CB8AC3E}">
        <p14:creationId xmlns:p14="http://schemas.microsoft.com/office/powerpoint/2010/main" val="463413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647700"/>
            <a:ext cx="5407025" cy="3041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881390">
              <a:defRPr/>
            </a:pPr>
            <a:fld id="{0A47ECD8-91C0-4433-B8EC-1906135F044B}" type="slidenum">
              <a:rPr lang="fr-FR">
                <a:solidFill>
                  <a:prstClr val="black"/>
                </a:solidFill>
              </a:rPr>
              <a:pPr defTabSz="881390">
                <a:defRPr/>
              </a:pPr>
              <a:t>3</a:t>
            </a:fld>
            <a:endParaRPr lang="fr-FR">
              <a:solidFill>
                <a:prstClr val="black"/>
              </a:solidFill>
            </a:endParaRPr>
          </a:p>
        </p:txBody>
      </p:sp>
      <p:sp>
        <p:nvSpPr>
          <p:cNvPr id="5" name="Footer Placeholder 4">
            <a:extLst>
              <a:ext uri="{FF2B5EF4-FFF2-40B4-BE49-F238E27FC236}">
                <a16:creationId xmlns:a16="http://schemas.microsoft.com/office/drawing/2014/main" id="{214AB00B-9F00-65E3-07BD-D10DA79697F5}"/>
              </a:ext>
            </a:extLst>
          </p:cNvPr>
          <p:cNvSpPr>
            <a:spLocks noGrp="1"/>
          </p:cNvSpPr>
          <p:nvPr>
            <p:ph type="ftr" sz="quarter" idx="4"/>
          </p:nvPr>
        </p:nvSpPr>
        <p:spPr/>
        <p:txBody>
          <a:bodyPr/>
          <a:lstStyle/>
          <a:p>
            <a:pPr defTabSz="881390">
              <a:defRPr/>
            </a:pPr>
            <a:endParaRPr lang="en-GB">
              <a:solidFill>
                <a:prstClr val="black"/>
              </a:solidFill>
            </a:endParaRPr>
          </a:p>
        </p:txBody>
      </p:sp>
      <p:sp>
        <p:nvSpPr>
          <p:cNvPr id="6" name="Header Placeholder 5">
            <a:extLst>
              <a:ext uri="{FF2B5EF4-FFF2-40B4-BE49-F238E27FC236}">
                <a16:creationId xmlns:a16="http://schemas.microsoft.com/office/drawing/2014/main" id="{BFB99341-1CDE-56D2-FE99-0EF3F78C5F3C}"/>
              </a:ext>
            </a:extLst>
          </p:cNvPr>
          <p:cNvSpPr>
            <a:spLocks noGrp="1"/>
          </p:cNvSpPr>
          <p:nvPr>
            <p:ph type="hdr" sz="quarter"/>
          </p:nvPr>
        </p:nvSpPr>
        <p:spPr/>
        <p:txBody>
          <a:bodyPr/>
          <a:lstStyle/>
          <a:p>
            <a:pPr defTabSz="881390">
              <a:defRPr/>
            </a:pPr>
            <a:endParaRPr lang="de-DE">
              <a:solidFill>
                <a:srgbClr val="878785"/>
              </a:solidFill>
            </a:endParaRPr>
          </a:p>
        </p:txBody>
      </p:sp>
    </p:spTree>
    <p:extLst>
      <p:ext uri="{BB962C8B-B14F-4D97-AF65-F5344CB8AC3E}">
        <p14:creationId xmlns:p14="http://schemas.microsoft.com/office/powerpoint/2010/main" val="1573896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968375"/>
            <a:ext cx="6540500" cy="3679825"/>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4</a:t>
            </a:fld>
            <a:endParaRPr lang="en-GB"/>
          </a:p>
        </p:txBody>
      </p:sp>
    </p:spTree>
    <p:extLst>
      <p:ext uri="{BB962C8B-B14F-4D97-AF65-F5344CB8AC3E}">
        <p14:creationId xmlns:p14="http://schemas.microsoft.com/office/powerpoint/2010/main" val="282975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31900" y="434975"/>
            <a:ext cx="5407025" cy="3041650"/>
          </a:xfrm>
        </p:spPr>
      </p:sp>
      <p:sp>
        <p:nvSpPr>
          <p:cNvPr id="3" name="Notes Placeholder 2"/>
          <p:cNvSpPr>
            <a:spLocks noGrp="1"/>
          </p:cNvSpPr>
          <p:nvPr>
            <p:ph type="body" idx="1"/>
          </p:nvPr>
        </p:nvSpPr>
        <p:spPr>
          <a:xfrm>
            <a:off x="1205558" y="4045096"/>
            <a:ext cx="5459895" cy="4171056"/>
          </a:xfrm>
        </p:spPr>
        <p:txBody>
          <a:bodyPr/>
          <a:lstStyle/>
          <a:p>
            <a:r>
              <a:rPr lang="en-US" dirty="0"/>
              <a:t>Fire Fighting foams are regulated on Airport use by the ICAO standard</a:t>
            </a:r>
          </a:p>
          <a:p>
            <a:r>
              <a:rPr lang="en-US" dirty="0"/>
              <a:t>Global regulation :</a:t>
            </a:r>
          </a:p>
          <a:p>
            <a:r>
              <a:rPr lang="en-US" dirty="0"/>
              <a:t>ICAO Doc 9137 ‘Airport services manual Part 1 – Rescue and Firefighting Edition 2015</a:t>
            </a:r>
          </a:p>
          <a:p>
            <a:endParaRPr lang="en-US" dirty="0"/>
          </a:p>
          <a:p>
            <a:r>
              <a:rPr lang="en-US" dirty="0"/>
              <a:t>Airports are classified in 10 categories based on the dimensions of the landing aircraft.</a:t>
            </a:r>
          </a:p>
          <a:p>
            <a:r>
              <a:rPr lang="en-US" dirty="0"/>
              <a:t>The relevant category has implications further on in the standard for fire protection equipment</a:t>
            </a:r>
          </a:p>
          <a:p>
            <a:endParaRPr lang="en-US" dirty="0"/>
          </a:p>
          <a:p>
            <a:r>
              <a:rPr lang="en-US" dirty="0"/>
              <a:t>The acronym ARFF – stands for Airport Rescue &amp; Fire Fighting </a:t>
            </a:r>
            <a:endParaRPr lang="en-AU" dirty="0"/>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5</a:t>
            </a:fld>
            <a:endParaRPr lang="en-GB"/>
          </a:p>
        </p:txBody>
      </p:sp>
    </p:spTree>
    <p:extLst>
      <p:ext uri="{BB962C8B-B14F-4D97-AF65-F5344CB8AC3E}">
        <p14:creationId xmlns:p14="http://schemas.microsoft.com/office/powerpoint/2010/main" val="2297988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376238"/>
            <a:ext cx="4783138" cy="2690812"/>
          </a:xfrm>
        </p:spPr>
      </p:sp>
      <p:sp>
        <p:nvSpPr>
          <p:cNvPr id="3" name="Notes Placeholder 2"/>
          <p:cNvSpPr>
            <a:spLocks noGrp="1"/>
          </p:cNvSpPr>
          <p:nvPr>
            <p:ph type="body" idx="1"/>
          </p:nvPr>
        </p:nvSpPr>
        <p:spPr>
          <a:xfrm>
            <a:off x="254838" y="3336985"/>
            <a:ext cx="6678700" cy="5052261"/>
          </a:xfrm>
        </p:spPr>
        <p:txBody>
          <a:bodyPr/>
          <a:lstStyle/>
          <a:p>
            <a:r>
              <a:rPr lang="en-US" sz="1500" dirty="0"/>
              <a:t>Fire fighting foams Crash trucks are regulated on Airport use by the ICOA standard.</a:t>
            </a:r>
          </a:p>
          <a:p>
            <a:r>
              <a:rPr lang="en-US" sz="1500" dirty="0"/>
              <a:t>Airport category drives Extinguishing Agent (both Foam and Dry Chemical powder) volumes and stocks replacement.</a:t>
            </a:r>
          </a:p>
          <a:p>
            <a:r>
              <a:rPr lang="en-US" sz="1500" dirty="0"/>
              <a:t>ICAO standard is classifying foams into 3 performance category A-B-C ( C being the highest). We don’t see ICAO-A used anymore, ICAO-B still the most common globally, but starting to see more interest in C.</a:t>
            </a:r>
          </a:p>
          <a:p>
            <a:endParaRPr lang="en-US" sz="800" dirty="0"/>
          </a:p>
          <a:p>
            <a:r>
              <a:rPr lang="en-US" sz="1500" dirty="0"/>
              <a:t>Above table gives the performance requirements based on the different levels, with the prescribed nozzle pressures, application rates, and pan fire size. Extinguishing time is to be less than 60 seconds</a:t>
            </a:r>
          </a:p>
          <a:p>
            <a:endParaRPr lang="en-US" sz="800" dirty="0"/>
          </a:p>
          <a:p>
            <a:r>
              <a:rPr lang="en-US" sz="1500" dirty="0"/>
              <a:t>Table 2-3 gives the minimum amounts of extinguishing agents, based on the airport category required to obtain a one minute control time in the practical critical area, and the quantity of extinguishing agents which are required for continued control of the fire thereafter.</a:t>
            </a:r>
          </a:p>
          <a:p>
            <a:endParaRPr lang="en-US" sz="1500" dirty="0"/>
          </a:p>
          <a:p>
            <a:r>
              <a:rPr lang="en-US" sz="1500" dirty="0"/>
              <a:t>80% of the market is ICAO-B classification</a:t>
            </a:r>
            <a:endParaRPr lang="en-AU" sz="1500" dirty="0"/>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6</a:t>
            </a:fld>
            <a:endParaRPr lang="en-GB"/>
          </a:p>
        </p:txBody>
      </p:sp>
    </p:spTree>
    <p:extLst>
      <p:ext uri="{BB962C8B-B14F-4D97-AF65-F5344CB8AC3E}">
        <p14:creationId xmlns:p14="http://schemas.microsoft.com/office/powerpoint/2010/main" val="3550498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4088" y="371475"/>
            <a:ext cx="5407025" cy="3041650"/>
          </a:xfrm>
        </p:spPr>
      </p:sp>
      <p:sp>
        <p:nvSpPr>
          <p:cNvPr id="3" name="Notes Placeholder 2"/>
          <p:cNvSpPr>
            <a:spLocks noGrp="1"/>
          </p:cNvSpPr>
          <p:nvPr>
            <p:ph type="body" idx="1"/>
          </p:nvPr>
        </p:nvSpPr>
        <p:spPr>
          <a:xfrm>
            <a:off x="927653" y="3841359"/>
            <a:ext cx="5894567" cy="3713684"/>
          </a:xfrm>
        </p:spPr>
        <p:txBody>
          <a:bodyPr/>
          <a:lstStyle/>
          <a:p>
            <a:r>
              <a:rPr lang="en-US" dirty="0"/>
              <a:t>The ICAO standard dictates the different minimum application rates   8.2 L/min/m2 for Level A, 5.5 for B and 3.75 for level C</a:t>
            </a:r>
          </a:p>
          <a:p>
            <a:r>
              <a:rPr lang="en-US" dirty="0"/>
              <a:t>And the maximum qty of extinguishing agent based on the largest aircraft dimension</a:t>
            </a:r>
          </a:p>
          <a:p>
            <a:endParaRPr lang="en-US" dirty="0"/>
          </a:p>
          <a:p>
            <a:r>
              <a:rPr lang="en-US" dirty="0"/>
              <a:t>The standard requires a reserve supply of foam concentrate equivalent to 200% of the quantities identified in Teable2-3</a:t>
            </a:r>
          </a:p>
          <a:p>
            <a:r>
              <a:rPr lang="en-US" dirty="0"/>
              <a:t>(Previous slide)</a:t>
            </a:r>
            <a:endParaRPr lang="en-AU" dirty="0"/>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7</a:t>
            </a:fld>
            <a:endParaRPr lang="en-GB"/>
          </a:p>
        </p:txBody>
      </p:sp>
    </p:spTree>
    <p:extLst>
      <p:ext uri="{BB962C8B-B14F-4D97-AF65-F5344CB8AC3E}">
        <p14:creationId xmlns:p14="http://schemas.microsoft.com/office/powerpoint/2010/main" val="871297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09688" y="376238"/>
            <a:ext cx="4830762" cy="2717800"/>
          </a:xfrm>
        </p:spPr>
      </p:sp>
      <p:sp>
        <p:nvSpPr>
          <p:cNvPr id="3" name="Notes Placeholder 2"/>
          <p:cNvSpPr>
            <a:spLocks noGrp="1"/>
          </p:cNvSpPr>
          <p:nvPr>
            <p:ph type="body" idx="1"/>
          </p:nvPr>
        </p:nvSpPr>
        <p:spPr>
          <a:xfrm>
            <a:off x="842839" y="3386169"/>
            <a:ext cx="5820355" cy="4546627"/>
          </a:xfrm>
        </p:spPr>
        <p:txBody>
          <a:bodyPr/>
          <a:lstStyle/>
          <a:p>
            <a:r>
              <a:rPr lang="en-US" dirty="0"/>
              <a:t>The ICAO standard also covers the Heliport use under the document 9261 </a:t>
            </a:r>
          </a:p>
          <a:p>
            <a:r>
              <a:rPr lang="en-US" dirty="0"/>
              <a:t>Fire Fighting foams system design for heliports are regulated by many standards ICAO, CAP437, NFPA 18…</a:t>
            </a:r>
          </a:p>
          <a:p>
            <a:endParaRPr lang="en-US" sz="800" dirty="0"/>
          </a:p>
          <a:p>
            <a:r>
              <a:rPr lang="en-US" dirty="0"/>
              <a:t>ICAO Doc 9261 ‘Heliport Manual’ prescribes the minimum application rates based on the Aircraft overall length</a:t>
            </a:r>
          </a:p>
          <a:p>
            <a:r>
              <a:rPr lang="en-US" dirty="0"/>
              <a:t>Depending on the category H1 H2 H3, table 6.4 gives us the performance requirements we need to achieve </a:t>
            </a:r>
          </a:p>
          <a:p>
            <a:r>
              <a:rPr lang="en-US" dirty="0"/>
              <a:t>Critical Area,  Application rate in LPM/min/M2</a:t>
            </a:r>
          </a:p>
          <a:p>
            <a:r>
              <a:rPr lang="en-US" dirty="0"/>
              <a:t>Discharge rate for the foam solution and the amount of water required</a:t>
            </a:r>
          </a:p>
          <a:p>
            <a:endParaRPr lang="en-US" dirty="0"/>
          </a:p>
          <a:p>
            <a:r>
              <a:rPr lang="en-US" dirty="0"/>
              <a:t>International Airports for ARFF do not use Sea Water – So should not be an issue</a:t>
            </a:r>
            <a:endParaRPr lang="en-AU" dirty="0"/>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8</a:t>
            </a:fld>
            <a:endParaRPr lang="en-GB"/>
          </a:p>
        </p:txBody>
      </p:sp>
    </p:spTree>
    <p:extLst>
      <p:ext uri="{BB962C8B-B14F-4D97-AF65-F5344CB8AC3E}">
        <p14:creationId xmlns:p14="http://schemas.microsoft.com/office/powerpoint/2010/main" val="3314271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22350" y="242888"/>
            <a:ext cx="5407025" cy="3041650"/>
          </a:xfrm>
        </p:spPr>
      </p:sp>
      <p:sp>
        <p:nvSpPr>
          <p:cNvPr id="3" name="Notes Placeholder 2"/>
          <p:cNvSpPr>
            <a:spLocks noGrp="1"/>
          </p:cNvSpPr>
          <p:nvPr>
            <p:ph type="body" idx="1"/>
          </p:nvPr>
        </p:nvSpPr>
        <p:spPr>
          <a:xfrm>
            <a:off x="863139" y="3549199"/>
            <a:ext cx="5592327" cy="4084542"/>
          </a:xfrm>
        </p:spPr>
        <p:txBody>
          <a:bodyPr/>
          <a:lstStyle/>
          <a:p>
            <a:r>
              <a:rPr lang="en-US" dirty="0"/>
              <a:t>For a typical airport we have several risks that we supply systems for </a:t>
            </a:r>
          </a:p>
          <a:p>
            <a:pPr marL="275434" indent="-275434">
              <a:buFontTx/>
              <a:buChar char="-"/>
            </a:pPr>
            <a:r>
              <a:rPr lang="en-US" dirty="0"/>
              <a:t>Hangar protection with overhead sprinklers or deluge systems, typically foam based. Foam systems to the underwing.</a:t>
            </a:r>
          </a:p>
          <a:p>
            <a:pPr marL="275434" indent="-275434">
              <a:buFontTx/>
              <a:buChar char="-"/>
            </a:pPr>
            <a:r>
              <a:rPr lang="en-US" dirty="0"/>
              <a:t>The fuel farm with foam systems to the tank for in tank surface application, protection to the surrounding bunds</a:t>
            </a:r>
          </a:p>
          <a:p>
            <a:pPr marL="275434" indent="-275434">
              <a:buFontTx/>
              <a:buChar char="-"/>
            </a:pPr>
            <a:r>
              <a:rPr lang="en-US" dirty="0"/>
              <a:t>The fire station itself, the terminal, systems that you would see for a commercial building</a:t>
            </a:r>
          </a:p>
          <a:p>
            <a:pPr marL="275434" indent="-275434">
              <a:buFontTx/>
              <a:buChar char="-"/>
            </a:pPr>
            <a:r>
              <a:rPr lang="en-US" dirty="0"/>
              <a:t>But topic today is more on the foam agent used on the Crash Rescue Vehicles</a:t>
            </a:r>
          </a:p>
          <a:p>
            <a:endParaRPr lang="en-US" dirty="0"/>
          </a:p>
          <a:p>
            <a:r>
              <a:rPr lang="en-US" dirty="0"/>
              <a:t>Schiphol Airport in Amsterdam</a:t>
            </a:r>
          </a:p>
        </p:txBody>
      </p:sp>
      <p:sp>
        <p:nvSpPr>
          <p:cNvPr id="4" name="Header Placeholder 3"/>
          <p:cNvSpPr>
            <a:spLocks noGrp="1"/>
          </p:cNvSpPr>
          <p:nvPr>
            <p:ph type="hdr" sz="quarter"/>
          </p:nvPr>
        </p:nvSpPr>
        <p:spPr/>
        <p:txBody>
          <a:bodyPr/>
          <a:lstStyle/>
          <a:p>
            <a:pPr>
              <a:defRPr/>
            </a:pPr>
            <a:endParaRPr lang="de-DE"/>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90D93DA3-2A01-4D17-B1E9-D362EE71B141}" type="slidenum">
              <a:rPr lang="en-GB" smtClean="0"/>
              <a:pPr/>
              <a:t>9</a:t>
            </a:fld>
            <a:endParaRPr lang="en-GB"/>
          </a:p>
        </p:txBody>
      </p:sp>
    </p:spTree>
    <p:extLst>
      <p:ext uri="{BB962C8B-B14F-4D97-AF65-F5344CB8AC3E}">
        <p14:creationId xmlns:p14="http://schemas.microsoft.com/office/powerpoint/2010/main" val="12070736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2.emf"/><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2.emf"/><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2.emf"/><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2.emf"/><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2.emf"/><Relationship Id="rId4" Type="http://schemas.openxmlformats.org/officeDocument/2006/relationships/image" Target="../media/image11.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2.emf"/><Relationship Id="rId4" Type="http://schemas.openxmlformats.org/officeDocument/2006/relationships/image" Target="../media/image11.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2.emf"/><Relationship Id="rId4" Type="http://schemas.openxmlformats.org/officeDocument/2006/relationships/image" Target="../media/image1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5.sv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2.emf"/><Relationship Id="rId4" Type="http://schemas.openxmlformats.org/officeDocument/2006/relationships/image" Target="../media/image11.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2.emf"/><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2.emf"/><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2.emf"/><Relationship Id="rId4" Type="http://schemas.openxmlformats.org/officeDocument/2006/relationships/image" Target="../media/image11.sv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A0999248-014E-E330-C744-67B67419C1D7}"/>
              </a:ext>
            </a:extLst>
          </p:cNvPr>
          <p:cNvSpPr>
            <a:spLocks noGrp="1"/>
          </p:cNvSpPr>
          <p:nvPr>
            <p:ph type="pic" sz="quarter" idx="13"/>
          </p:nvPr>
        </p:nvSpPr>
        <p:spPr>
          <a:xfrm>
            <a:off x="0" y="1406539"/>
            <a:ext cx="12192000" cy="5451462"/>
          </a:xfrm>
          <a:noFill/>
        </p:spPr>
        <p:txBody>
          <a:bodyPr/>
          <a:lstStyle/>
          <a:p>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53678" y="2276475"/>
            <a:ext cx="10801350" cy="2305050"/>
          </a:xfrm>
          <a:noFill/>
        </p:spPr>
        <p:txBody>
          <a:bodyPr anchor="b" anchorCtr="0">
            <a:noAutofit/>
          </a:bodyPr>
          <a:lstStyle>
            <a:lvl1pPr algn="l">
              <a:defRPr sz="5400" b="1">
                <a:solidFill>
                  <a:schemeClr val="bg1"/>
                </a:solidFill>
              </a:defRPr>
            </a:lvl1pPr>
          </a:lstStyle>
          <a:p>
            <a:r>
              <a:rPr lang="en-GB"/>
              <a:t>Click to edit Master title style</a:t>
            </a:r>
            <a:endParaRPr lang="en-DK"/>
          </a:p>
        </p:txBody>
      </p:sp>
      <p:sp>
        <p:nvSpPr>
          <p:cNvPr id="6" name="Subtitle 2">
            <a:extLst>
              <a:ext uri="{FF2B5EF4-FFF2-40B4-BE49-F238E27FC236}">
                <a16:creationId xmlns:a16="http://schemas.microsoft.com/office/drawing/2014/main" id="{BB33BBA0-4572-0EFB-9D24-1C221E3044B7}"/>
              </a:ext>
            </a:extLst>
          </p:cNvPr>
          <p:cNvSpPr>
            <a:spLocks noGrp="1"/>
          </p:cNvSpPr>
          <p:nvPr>
            <p:ph type="subTitle" idx="1"/>
          </p:nvPr>
        </p:nvSpPr>
        <p:spPr>
          <a:xfrm>
            <a:off x="442914" y="4972430"/>
            <a:ext cx="7632700" cy="307777"/>
          </a:xfrm>
        </p:spPr>
        <p:txBody>
          <a:bodyPr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D8DDA069-1327-124F-225A-A74D981CE04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63" name="Graphic 17">
            <a:extLst>
              <a:ext uri="{FF2B5EF4-FFF2-40B4-BE49-F238E27FC236}">
                <a16:creationId xmlns:a16="http://schemas.microsoft.com/office/drawing/2014/main" id="{AB1F626B-2B3E-1917-95A4-8144300CF404}"/>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64" name="Graphic 17">
              <a:extLst>
                <a:ext uri="{FF2B5EF4-FFF2-40B4-BE49-F238E27FC236}">
                  <a16:creationId xmlns:a16="http://schemas.microsoft.com/office/drawing/2014/main" id="{F03D966A-CB83-37B4-33C6-4CCF37BB993D}"/>
                </a:ext>
              </a:extLst>
            </p:cNvPr>
            <p:cNvGrpSpPr/>
            <p:nvPr/>
          </p:nvGrpSpPr>
          <p:grpSpPr>
            <a:xfrm>
              <a:off x="3994150" y="3289300"/>
              <a:ext cx="2355593" cy="276140"/>
              <a:chOff x="3994150" y="3289300"/>
              <a:chExt cx="2355593" cy="276140"/>
            </a:xfrm>
            <a:grpFill/>
          </p:grpSpPr>
          <p:sp>
            <p:nvSpPr>
              <p:cNvPr id="105" name="Freeform 104">
                <a:extLst>
                  <a:ext uri="{FF2B5EF4-FFF2-40B4-BE49-F238E27FC236}">
                    <a16:creationId xmlns:a16="http://schemas.microsoft.com/office/drawing/2014/main" id="{4BBA4497-5AEA-5592-BA0E-EF5D1828C653}"/>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106" name="Freeform 105">
                <a:extLst>
                  <a:ext uri="{FF2B5EF4-FFF2-40B4-BE49-F238E27FC236}">
                    <a16:creationId xmlns:a16="http://schemas.microsoft.com/office/drawing/2014/main" id="{351547DA-071E-384D-42BB-D971251DFBCC}"/>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107" name="Freeform 106">
                <a:extLst>
                  <a:ext uri="{FF2B5EF4-FFF2-40B4-BE49-F238E27FC236}">
                    <a16:creationId xmlns:a16="http://schemas.microsoft.com/office/drawing/2014/main" id="{FEF9A094-964A-E9D3-9F8D-008C562701C5}"/>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108" name="Freeform 107">
                <a:extLst>
                  <a:ext uri="{FF2B5EF4-FFF2-40B4-BE49-F238E27FC236}">
                    <a16:creationId xmlns:a16="http://schemas.microsoft.com/office/drawing/2014/main" id="{6829D8F6-89A7-4458-6B3A-E23D7E7CE8DC}"/>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109" name="Freeform 108">
                <a:extLst>
                  <a:ext uri="{FF2B5EF4-FFF2-40B4-BE49-F238E27FC236}">
                    <a16:creationId xmlns:a16="http://schemas.microsoft.com/office/drawing/2014/main" id="{54074AD7-B8A3-B6F9-85DB-93C3D9F437DA}"/>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110" name="Freeform 109">
                <a:extLst>
                  <a:ext uri="{FF2B5EF4-FFF2-40B4-BE49-F238E27FC236}">
                    <a16:creationId xmlns:a16="http://schemas.microsoft.com/office/drawing/2014/main" id="{760F0D86-D5F3-ACB0-C58B-89B60A55B6EA}"/>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111" name="Freeform 110">
                <a:extLst>
                  <a:ext uri="{FF2B5EF4-FFF2-40B4-BE49-F238E27FC236}">
                    <a16:creationId xmlns:a16="http://schemas.microsoft.com/office/drawing/2014/main" id="{890C0A73-6876-39EC-6394-F4D2B6A682B7}"/>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112" name="Freeform 111">
                <a:extLst>
                  <a:ext uri="{FF2B5EF4-FFF2-40B4-BE49-F238E27FC236}">
                    <a16:creationId xmlns:a16="http://schemas.microsoft.com/office/drawing/2014/main" id="{A48868D1-A915-45F4-A218-419DFB9C8A75}"/>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113" name="Freeform 112">
                <a:extLst>
                  <a:ext uri="{FF2B5EF4-FFF2-40B4-BE49-F238E27FC236}">
                    <a16:creationId xmlns:a16="http://schemas.microsoft.com/office/drawing/2014/main" id="{E211E5CE-5D6E-4590-B30F-737EA17C7096}"/>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114" name="Freeform 113">
                <a:extLst>
                  <a:ext uri="{FF2B5EF4-FFF2-40B4-BE49-F238E27FC236}">
                    <a16:creationId xmlns:a16="http://schemas.microsoft.com/office/drawing/2014/main" id="{DFC85C25-4A5B-B815-2F18-8D38EEB31BB6}"/>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115" name="Freeform 114">
                <a:extLst>
                  <a:ext uri="{FF2B5EF4-FFF2-40B4-BE49-F238E27FC236}">
                    <a16:creationId xmlns:a16="http://schemas.microsoft.com/office/drawing/2014/main" id="{C1D05752-8549-F1BE-1BAD-06A9DFA6E1AC}"/>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116" name="Freeform 115">
                <a:extLst>
                  <a:ext uri="{FF2B5EF4-FFF2-40B4-BE49-F238E27FC236}">
                    <a16:creationId xmlns:a16="http://schemas.microsoft.com/office/drawing/2014/main" id="{0AB570E6-0954-DFB9-59F2-7AFC6B596F8D}"/>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117" name="Freeform 116">
                <a:extLst>
                  <a:ext uri="{FF2B5EF4-FFF2-40B4-BE49-F238E27FC236}">
                    <a16:creationId xmlns:a16="http://schemas.microsoft.com/office/drawing/2014/main" id="{DCFC7D98-343F-5A9F-B2A7-0B64A838FD14}"/>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118" name="Freeform 117">
                <a:extLst>
                  <a:ext uri="{FF2B5EF4-FFF2-40B4-BE49-F238E27FC236}">
                    <a16:creationId xmlns:a16="http://schemas.microsoft.com/office/drawing/2014/main" id="{685D4489-C858-97F3-64ED-B5442EA565B0}"/>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93" name="Graphic 17">
              <a:extLst>
                <a:ext uri="{FF2B5EF4-FFF2-40B4-BE49-F238E27FC236}">
                  <a16:creationId xmlns:a16="http://schemas.microsoft.com/office/drawing/2014/main" id="{203CA0CC-16E2-3402-A269-487056890B67}"/>
                </a:ext>
              </a:extLst>
            </p:cNvPr>
            <p:cNvGrpSpPr/>
            <p:nvPr/>
          </p:nvGrpSpPr>
          <p:grpSpPr>
            <a:xfrm>
              <a:off x="6465963" y="3289300"/>
              <a:ext cx="1730364" cy="282193"/>
              <a:chOff x="6465963" y="3289300"/>
              <a:chExt cx="1730364" cy="282193"/>
            </a:xfrm>
            <a:grpFill/>
          </p:grpSpPr>
          <p:sp>
            <p:nvSpPr>
              <p:cNvPr id="94" name="Freeform 93">
                <a:extLst>
                  <a:ext uri="{FF2B5EF4-FFF2-40B4-BE49-F238E27FC236}">
                    <a16:creationId xmlns:a16="http://schemas.microsoft.com/office/drawing/2014/main" id="{129F6DEE-D53D-B73A-7B67-0B9E13581D69}"/>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95" name="Freeform 94">
                <a:extLst>
                  <a:ext uri="{FF2B5EF4-FFF2-40B4-BE49-F238E27FC236}">
                    <a16:creationId xmlns:a16="http://schemas.microsoft.com/office/drawing/2014/main" id="{C9FE5CFD-69DD-1289-96EA-9609DB673D30}"/>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96" name="Freeform 95">
                <a:extLst>
                  <a:ext uri="{FF2B5EF4-FFF2-40B4-BE49-F238E27FC236}">
                    <a16:creationId xmlns:a16="http://schemas.microsoft.com/office/drawing/2014/main" id="{F8E61634-9F43-9D62-8898-8561F6F63460}"/>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97" name="Freeform 96">
                <a:extLst>
                  <a:ext uri="{FF2B5EF4-FFF2-40B4-BE49-F238E27FC236}">
                    <a16:creationId xmlns:a16="http://schemas.microsoft.com/office/drawing/2014/main" id="{72254182-CE66-4BDB-EAE6-BC52C1277189}"/>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98" name="Freeform 97">
                <a:extLst>
                  <a:ext uri="{FF2B5EF4-FFF2-40B4-BE49-F238E27FC236}">
                    <a16:creationId xmlns:a16="http://schemas.microsoft.com/office/drawing/2014/main" id="{D84BABCF-9622-7B11-58FA-664EED692ABF}"/>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99" name="Freeform 98">
                <a:extLst>
                  <a:ext uri="{FF2B5EF4-FFF2-40B4-BE49-F238E27FC236}">
                    <a16:creationId xmlns:a16="http://schemas.microsoft.com/office/drawing/2014/main" id="{004FF60E-219A-BDFD-71ED-5A876EA7D49B}"/>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00" name="Freeform 99">
                <a:extLst>
                  <a:ext uri="{FF2B5EF4-FFF2-40B4-BE49-F238E27FC236}">
                    <a16:creationId xmlns:a16="http://schemas.microsoft.com/office/drawing/2014/main" id="{E0B45FBE-BD96-1FBB-B779-0866C4520A43}"/>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01" name="Freeform 100">
                <a:extLst>
                  <a:ext uri="{FF2B5EF4-FFF2-40B4-BE49-F238E27FC236}">
                    <a16:creationId xmlns:a16="http://schemas.microsoft.com/office/drawing/2014/main" id="{F630B30F-B5AD-7A8B-15A8-B42F0D9466FD}"/>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02" name="Freeform 101">
                <a:extLst>
                  <a:ext uri="{FF2B5EF4-FFF2-40B4-BE49-F238E27FC236}">
                    <a16:creationId xmlns:a16="http://schemas.microsoft.com/office/drawing/2014/main" id="{B24B97D9-B407-7306-3312-638F28834BF7}"/>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03" name="Freeform 102">
                <a:extLst>
                  <a:ext uri="{FF2B5EF4-FFF2-40B4-BE49-F238E27FC236}">
                    <a16:creationId xmlns:a16="http://schemas.microsoft.com/office/drawing/2014/main" id="{98A21CBB-C40C-0A05-FA18-36EE5BCA8CA7}"/>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104" name="Freeform 103">
                <a:extLst>
                  <a:ext uri="{FF2B5EF4-FFF2-40B4-BE49-F238E27FC236}">
                    <a16:creationId xmlns:a16="http://schemas.microsoft.com/office/drawing/2014/main" id="{169ACFD3-18AB-FE19-69FE-3A8E7974E063}"/>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4" name="Picture 3">
            <a:extLst>
              <a:ext uri="{FF2B5EF4-FFF2-40B4-BE49-F238E27FC236}">
                <a16:creationId xmlns:a16="http://schemas.microsoft.com/office/drawing/2014/main" id="{A049F9E6-8BA6-AFE1-D5A1-CAAAECB54CB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385578288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174D87-39DB-2B73-6759-F472235731B9}"/>
              </a:ext>
            </a:extLst>
          </p:cNvPr>
          <p:cNvSpPr/>
          <p:nvPr userDrawn="1"/>
        </p:nvSpPr>
        <p:spPr>
          <a:xfrm>
            <a:off x="1" y="1219200"/>
            <a:ext cx="12187994" cy="563880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5" name="Title 1">
            <a:extLst>
              <a:ext uri="{FF2B5EF4-FFF2-40B4-BE49-F238E27FC236}">
                <a16:creationId xmlns:a16="http://schemas.microsoft.com/office/drawing/2014/main" id="{DCF85D42-E92D-5BA4-5105-7714CE706F14}"/>
              </a:ext>
            </a:extLst>
          </p:cNvPr>
          <p:cNvSpPr>
            <a:spLocks noGrp="1"/>
          </p:cNvSpPr>
          <p:nvPr>
            <p:ph type="ctrTitle"/>
          </p:nvPr>
        </p:nvSpPr>
        <p:spPr>
          <a:xfrm>
            <a:off x="442913" y="3429000"/>
            <a:ext cx="11306175" cy="1152525"/>
          </a:xfrm>
        </p:spPr>
        <p:txBody>
          <a:bodyPr anchor="b" anchorCtr="0">
            <a:noAutofit/>
          </a:bodyPr>
          <a:lstStyle>
            <a:lvl1pPr algn="l">
              <a:defRPr sz="5400" b="1">
                <a:solidFill>
                  <a:schemeClr val="bg1"/>
                </a:solidFill>
              </a:defRPr>
            </a:lvl1pPr>
          </a:lstStyle>
          <a:p>
            <a:r>
              <a:rPr lang="en-GB"/>
              <a:t>Click to edit Master title style</a:t>
            </a:r>
            <a:endParaRPr lang="en-DK"/>
          </a:p>
        </p:txBody>
      </p:sp>
      <p:sp>
        <p:nvSpPr>
          <p:cNvPr id="6" name="Subtitle 2">
            <a:extLst>
              <a:ext uri="{FF2B5EF4-FFF2-40B4-BE49-F238E27FC236}">
                <a16:creationId xmlns:a16="http://schemas.microsoft.com/office/drawing/2014/main" id="{E72C1F2D-BA53-23BE-B1AF-06B8F257F88C}"/>
              </a:ext>
            </a:extLst>
          </p:cNvPr>
          <p:cNvSpPr>
            <a:spLocks noGrp="1"/>
          </p:cNvSpPr>
          <p:nvPr>
            <p:ph type="subTitle" idx="1"/>
          </p:nvPr>
        </p:nvSpPr>
        <p:spPr>
          <a:xfrm>
            <a:off x="442914" y="4972430"/>
            <a:ext cx="7632700" cy="307777"/>
          </a:xfrm>
        </p:spPr>
        <p:txBody>
          <a:bodyPr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3" name="Picture 2">
            <a:extLst>
              <a:ext uri="{FF2B5EF4-FFF2-40B4-BE49-F238E27FC236}">
                <a16:creationId xmlns:a16="http://schemas.microsoft.com/office/drawing/2014/main" id="{67370E09-FD71-697C-DFDB-209CC845942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2" name="Graphic 17">
            <a:extLst>
              <a:ext uri="{FF2B5EF4-FFF2-40B4-BE49-F238E27FC236}">
                <a16:creationId xmlns:a16="http://schemas.microsoft.com/office/drawing/2014/main" id="{203A648B-D86D-889D-0659-F8336B3DE289}"/>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9" name="Graphic 17">
              <a:extLst>
                <a:ext uri="{FF2B5EF4-FFF2-40B4-BE49-F238E27FC236}">
                  <a16:creationId xmlns:a16="http://schemas.microsoft.com/office/drawing/2014/main" id="{90A93326-3153-94A2-69F9-ED714E4B8886}"/>
                </a:ext>
              </a:extLst>
            </p:cNvPr>
            <p:cNvGrpSpPr/>
            <p:nvPr/>
          </p:nvGrpSpPr>
          <p:grpSpPr>
            <a:xfrm>
              <a:off x="3994150" y="3289300"/>
              <a:ext cx="2355593" cy="276140"/>
              <a:chOff x="3994150" y="3289300"/>
              <a:chExt cx="2355593" cy="276140"/>
            </a:xfrm>
            <a:grpFill/>
          </p:grpSpPr>
          <p:sp>
            <p:nvSpPr>
              <p:cNvPr id="24" name="Freeform 23">
                <a:extLst>
                  <a:ext uri="{FF2B5EF4-FFF2-40B4-BE49-F238E27FC236}">
                    <a16:creationId xmlns:a16="http://schemas.microsoft.com/office/drawing/2014/main" id="{5A17B684-55E9-ED0E-A3BD-03B47FB2DC9C}"/>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25" name="Freeform 24">
                <a:extLst>
                  <a:ext uri="{FF2B5EF4-FFF2-40B4-BE49-F238E27FC236}">
                    <a16:creationId xmlns:a16="http://schemas.microsoft.com/office/drawing/2014/main" id="{50E18322-7D00-D883-977F-F877B7A55A33}"/>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26" name="Freeform 25">
                <a:extLst>
                  <a:ext uri="{FF2B5EF4-FFF2-40B4-BE49-F238E27FC236}">
                    <a16:creationId xmlns:a16="http://schemas.microsoft.com/office/drawing/2014/main" id="{92073611-9379-F0B8-C946-4FCA03431637}"/>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7" name="Freeform 26">
                <a:extLst>
                  <a:ext uri="{FF2B5EF4-FFF2-40B4-BE49-F238E27FC236}">
                    <a16:creationId xmlns:a16="http://schemas.microsoft.com/office/drawing/2014/main" id="{20B4F7B7-0F99-5CCB-ACE0-8039DD9BF07C}"/>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9BE0459D-7190-49C8-B1E9-12D1C7EB028C}"/>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21EAA1E7-DDD2-268E-5666-812D52852611}"/>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30" name="Freeform 29">
                <a:extLst>
                  <a:ext uri="{FF2B5EF4-FFF2-40B4-BE49-F238E27FC236}">
                    <a16:creationId xmlns:a16="http://schemas.microsoft.com/office/drawing/2014/main" id="{1E1EA3CD-35C1-CDC1-9CD3-C41E056F404A}"/>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937DD570-67D0-98DB-91D7-1D6A1F162814}"/>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8C43BA44-F3F1-B049-40B3-682695F1A752}"/>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057B7122-BCB5-9E7C-90CD-CBAB92888AD4}"/>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4" name="Freeform 33">
                <a:extLst>
                  <a:ext uri="{FF2B5EF4-FFF2-40B4-BE49-F238E27FC236}">
                    <a16:creationId xmlns:a16="http://schemas.microsoft.com/office/drawing/2014/main" id="{428F664E-A3E3-94CD-0448-0AA6C36314D5}"/>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35" name="Freeform 34">
                <a:extLst>
                  <a:ext uri="{FF2B5EF4-FFF2-40B4-BE49-F238E27FC236}">
                    <a16:creationId xmlns:a16="http://schemas.microsoft.com/office/drawing/2014/main" id="{79DA825D-A79B-EC02-94B0-7B0AE18845FC}"/>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36" name="Freeform 35">
                <a:extLst>
                  <a:ext uri="{FF2B5EF4-FFF2-40B4-BE49-F238E27FC236}">
                    <a16:creationId xmlns:a16="http://schemas.microsoft.com/office/drawing/2014/main" id="{2AC2E9AE-8D39-CDB8-16B7-130F1987D84D}"/>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37" name="Freeform 36">
                <a:extLst>
                  <a:ext uri="{FF2B5EF4-FFF2-40B4-BE49-F238E27FC236}">
                    <a16:creationId xmlns:a16="http://schemas.microsoft.com/office/drawing/2014/main" id="{37451134-17A6-F61C-7250-A7DFDAF97536}"/>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10" name="Graphic 17">
              <a:extLst>
                <a:ext uri="{FF2B5EF4-FFF2-40B4-BE49-F238E27FC236}">
                  <a16:creationId xmlns:a16="http://schemas.microsoft.com/office/drawing/2014/main" id="{43AD33CB-AA8C-A96C-9BDD-C38DA4E087EE}"/>
                </a:ext>
              </a:extLst>
            </p:cNvPr>
            <p:cNvGrpSpPr/>
            <p:nvPr/>
          </p:nvGrpSpPr>
          <p:grpSpPr>
            <a:xfrm>
              <a:off x="6465963" y="3289300"/>
              <a:ext cx="1730364" cy="282193"/>
              <a:chOff x="6465963" y="3289300"/>
              <a:chExt cx="1730364" cy="282193"/>
            </a:xfrm>
            <a:grpFill/>
          </p:grpSpPr>
          <p:sp>
            <p:nvSpPr>
              <p:cNvPr id="11" name="Freeform 10">
                <a:extLst>
                  <a:ext uri="{FF2B5EF4-FFF2-40B4-BE49-F238E27FC236}">
                    <a16:creationId xmlns:a16="http://schemas.microsoft.com/office/drawing/2014/main" id="{1B72B869-3D16-C1FC-5DB7-EA3F8B4139C0}"/>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13" name="Freeform 12">
                <a:extLst>
                  <a:ext uri="{FF2B5EF4-FFF2-40B4-BE49-F238E27FC236}">
                    <a16:creationId xmlns:a16="http://schemas.microsoft.com/office/drawing/2014/main" id="{4924AB1F-0199-7B0B-BE18-969935DD16A4}"/>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15" name="Freeform 14">
                <a:extLst>
                  <a:ext uri="{FF2B5EF4-FFF2-40B4-BE49-F238E27FC236}">
                    <a16:creationId xmlns:a16="http://schemas.microsoft.com/office/drawing/2014/main" id="{C17B6DD4-6FE1-4DA0-156E-CB86D8398A02}"/>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16" name="Freeform 15">
                <a:extLst>
                  <a:ext uri="{FF2B5EF4-FFF2-40B4-BE49-F238E27FC236}">
                    <a16:creationId xmlns:a16="http://schemas.microsoft.com/office/drawing/2014/main" id="{79C96289-92C2-7F58-FBBD-EE4118E24392}"/>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17" name="Freeform 16">
                <a:extLst>
                  <a:ext uri="{FF2B5EF4-FFF2-40B4-BE49-F238E27FC236}">
                    <a16:creationId xmlns:a16="http://schemas.microsoft.com/office/drawing/2014/main" id="{CAA09B00-4DE7-B236-42A0-643F40913AB2}"/>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2F50DE04-DE58-BC37-9F25-9A4AFB4F6A1F}"/>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9" name="Freeform 18">
                <a:extLst>
                  <a:ext uri="{FF2B5EF4-FFF2-40B4-BE49-F238E27FC236}">
                    <a16:creationId xmlns:a16="http://schemas.microsoft.com/office/drawing/2014/main" id="{EAE88145-0D16-50F8-0C98-9A0B9B378A59}"/>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20" name="Freeform 19">
                <a:extLst>
                  <a:ext uri="{FF2B5EF4-FFF2-40B4-BE49-F238E27FC236}">
                    <a16:creationId xmlns:a16="http://schemas.microsoft.com/office/drawing/2014/main" id="{2031349B-9FEC-56DA-28CC-ABB03191141E}"/>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21" name="Freeform 20">
                <a:extLst>
                  <a:ext uri="{FF2B5EF4-FFF2-40B4-BE49-F238E27FC236}">
                    <a16:creationId xmlns:a16="http://schemas.microsoft.com/office/drawing/2014/main" id="{84779240-A8A1-1C28-C696-4EE8BBC9E876}"/>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22" name="Freeform 21">
                <a:extLst>
                  <a:ext uri="{FF2B5EF4-FFF2-40B4-BE49-F238E27FC236}">
                    <a16:creationId xmlns:a16="http://schemas.microsoft.com/office/drawing/2014/main" id="{271CE9C4-53AC-7F44-EDDF-1F182C77BBDF}"/>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23" name="Freeform 22">
                <a:extLst>
                  <a:ext uri="{FF2B5EF4-FFF2-40B4-BE49-F238E27FC236}">
                    <a16:creationId xmlns:a16="http://schemas.microsoft.com/office/drawing/2014/main" id="{06AD7E54-F476-7DBD-EDB7-D75FBF859046}"/>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7" name="Picture 6">
            <a:extLst>
              <a:ext uri="{FF2B5EF4-FFF2-40B4-BE49-F238E27FC236}">
                <a16:creationId xmlns:a16="http://schemas.microsoft.com/office/drawing/2014/main" id="{2FAC7CB7-A80A-FCAA-48E3-B6761F513B4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1831241718"/>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84B312-63A1-3A01-F5CC-20FADD10C353}"/>
              </a:ext>
            </a:extLst>
          </p:cNvPr>
          <p:cNvSpPr/>
          <p:nvPr userDrawn="1"/>
        </p:nvSpPr>
        <p:spPr>
          <a:xfrm>
            <a:off x="0" y="0"/>
            <a:ext cx="4079875" cy="685800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48" name="Picture Placeholder 47">
            <a:extLst>
              <a:ext uri="{FF2B5EF4-FFF2-40B4-BE49-F238E27FC236}">
                <a16:creationId xmlns:a16="http://schemas.microsoft.com/office/drawing/2014/main" id="{A0999248-014E-E330-C744-67B67419C1D7}"/>
              </a:ext>
            </a:extLst>
          </p:cNvPr>
          <p:cNvSpPr>
            <a:spLocks noGrp="1"/>
          </p:cNvSpPr>
          <p:nvPr>
            <p:ph type="pic" sz="quarter" idx="13"/>
          </p:nvPr>
        </p:nvSpPr>
        <p:spPr>
          <a:xfrm>
            <a:off x="4079875" y="-1"/>
            <a:ext cx="8112125" cy="6857999"/>
          </a:xfrm>
          <a:noFill/>
        </p:spPr>
        <p:txBody>
          <a:bodyPr/>
          <a:lstStyle/>
          <a:p>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42914" y="2734866"/>
            <a:ext cx="3205162" cy="1846659"/>
          </a:xfrm>
        </p:spPr>
        <p:txBody>
          <a:bodyPr anchor="b">
            <a:spAutoFit/>
          </a:bodyPr>
          <a:lstStyle>
            <a:lvl1pPr algn="l">
              <a:defRPr sz="4000" b="1">
                <a:solidFill>
                  <a:schemeClr val="bg1"/>
                </a:solidFill>
              </a:defRPr>
            </a:lvl1pPr>
          </a:lstStyle>
          <a:p>
            <a:r>
              <a:rPr lang="en-GB"/>
              <a:t>Click to edit Master title style</a:t>
            </a:r>
            <a:endParaRPr lang="en-DK"/>
          </a:p>
        </p:txBody>
      </p:sp>
      <p:pic>
        <p:nvPicPr>
          <p:cNvPr id="4" name="Picture 3">
            <a:extLst>
              <a:ext uri="{FF2B5EF4-FFF2-40B4-BE49-F238E27FC236}">
                <a16:creationId xmlns:a16="http://schemas.microsoft.com/office/drawing/2014/main" id="{6DF341B7-46C6-C8A5-E8C6-CBE351D0DA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3338689" y="3338691"/>
            <a:ext cx="6857999" cy="180621"/>
          </a:xfrm>
          <a:prstGeom prst="rect">
            <a:avLst/>
          </a:prstGeom>
        </p:spPr>
      </p:pic>
    </p:spTree>
    <p:extLst>
      <p:ext uri="{BB962C8B-B14F-4D97-AF65-F5344CB8AC3E}">
        <p14:creationId xmlns:p14="http://schemas.microsoft.com/office/powerpoint/2010/main" val="379427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9DEFA19-EF80-09C6-71C3-50FAB05C1233}"/>
              </a:ext>
            </a:extLst>
          </p:cNvPr>
          <p:cNvSpPr/>
          <p:nvPr userDrawn="1"/>
        </p:nvSpPr>
        <p:spPr>
          <a:xfrm>
            <a:off x="0" y="1"/>
            <a:ext cx="12192000" cy="685800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42913" y="3350419"/>
            <a:ext cx="5653087" cy="1231106"/>
          </a:xfrm>
        </p:spPr>
        <p:txBody>
          <a:bodyPr anchor="b">
            <a:spAutoFit/>
          </a:bodyPr>
          <a:lstStyle>
            <a:lvl1pPr algn="l">
              <a:defRPr sz="4000" b="1">
                <a:solidFill>
                  <a:schemeClr val="bg1"/>
                </a:solidFill>
              </a:defRPr>
            </a:lvl1pPr>
          </a:lstStyle>
          <a:p>
            <a:r>
              <a:rPr lang="en-GB"/>
              <a:t>Click to edit Master title style</a:t>
            </a:r>
            <a:endParaRPr lang="en-DK"/>
          </a:p>
        </p:txBody>
      </p:sp>
      <p:pic>
        <p:nvPicPr>
          <p:cNvPr id="3" name="Picture 2">
            <a:extLst>
              <a:ext uri="{FF2B5EF4-FFF2-40B4-BE49-F238E27FC236}">
                <a16:creationId xmlns:a16="http://schemas.microsoft.com/office/drawing/2014/main" id="{3BE91B44-BCF3-6F14-3AED-DE3BFDF50E8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3338689" y="3338691"/>
            <a:ext cx="6857999" cy="180621"/>
          </a:xfrm>
          <a:prstGeom prst="rect">
            <a:avLst/>
          </a:prstGeom>
        </p:spPr>
      </p:pic>
    </p:spTree>
    <p:extLst>
      <p:ext uri="{BB962C8B-B14F-4D97-AF65-F5344CB8AC3E}">
        <p14:creationId xmlns:p14="http://schemas.microsoft.com/office/powerpoint/2010/main" val="1420732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One Column">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F7E3C0-7229-A0C8-B308-597A6B55C849}"/>
              </a:ext>
            </a:extLst>
          </p:cNvPr>
          <p:cNvSpPr>
            <a:spLocks noGrp="1"/>
          </p:cNvSpPr>
          <p:nvPr>
            <p:ph type="title"/>
          </p:nvPr>
        </p:nvSpPr>
        <p:spPr>
          <a:xfrm>
            <a:off x="442913" y="18295"/>
            <a:ext cx="10801348" cy="889755"/>
          </a:xfrm>
        </p:spPr>
        <p:txBody>
          <a:bodyPr anchor="b" anchorCtr="0">
            <a:noAutofit/>
          </a:bodyPr>
          <a:lstStyle>
            <a:lvl1pPr>
              <a:defRPr sz="2400" b="1">
                <a:solidFill>
                  <a:schemeClr val="accent1"/>
                </a:solidFill>
              </a:defRPr>
            </a:lvl1pPr>
          </a:lstStyle>
          <a:p>
            <a:r>
              <a:rPr lang="en-GB"/>
              <a:t>Click to edit Master title style</a:t>
            </a:r>
            <a:endParaRPr lang="en-DK"/>
          </a:p>
        </p:txBody>
      </p:sp>
      <p:sp>
        <p:nvSpPr>
          <p:cNvPr id="12" name="Content Placeholder 2">
            <a:extLst>
              <a:ext uri="{FF2B5EF4-FFF2-40B4-BE49-F238E27FC236}">
                <a16:creationId xmlns:a16="http://schemas.microsoft.com/office/drawing/2014/main" id="{9FCD63F0-20B4-4503-19AD-0E2CBC33160B}"/>
              </a:ext>
            </a:extLst>
          </p:cNvPr>
          <p:cNvSpPr>
            <a:spLocks noGrp="1"/>
          </p:cNvSpPr>
          <p:nvPr>
            <p:ph idx="1"/>
          </p:nvPr>
        </p:nvSpPr>
        <p:spPr>
          <a:xfrm>
            <a:off x="442913" y="1268413"/>
            <a:ext cx="9721850" cy="1908215"/>
          </a:xfrm>
        </p:spPr>
        <p:txBody>
          <a:bodyPr wrap="square">
            <a:spAutoFit/>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6" name="Slide Number Placeholder 5">
            <a:extLst>
              <a:ext uri="{FF2B5EF4-FFF2-40B4-BE49-F238E27FC236}">
                <a16:creationId xmlns:a16="http://schemas.microsoft.com/office/drawing/2014/main" id="{E3A22277-E9E0-A612-FC14-D4B12374CB04}"/>
              </a:ext>
            </a:extLst>
          </p:cNvPr>
          <p:cNvSpPr>
            <a:spLocks noGrp="1"/>
          </p:cNvSpPr>
          <p:nvPr>
            <p:ph type="sldNum" sz="quarter" idx="4"/>
          </p:nvPr>
        </p:nvSpPr>
        <p:spPr>
          <a:xfrm>
            <a:off x="228292" y="6334138"/>
            <a:ext cx="360000" cy="320675"/>
          </a:xfrm>
          <a:prstGeom prst="rect">
            <a:avLst/>
          </a:prstGeom>
        </p:spPr>
        <p:txBody>
          <a:bodyPr vert="horz" lIns="0" tIns="0" rIns="0" bIns="0" rtlCol="0" anchor="b"/>
          <a:lstStyle>
            <a:lvl1pPr algn="l">
              <a:defRPr sz="800">
                <a:solidFill>
                  <a:schemeClr val="tx1">
                    <a:lumMod val="50000"/>
                    <a:lumOff val="50000"/>
                  </a:schemeClr>
                </a:solidFill>
              </a:defRPr>
            </a:lvl1pPr>
          </a:lstStyle>
          <a:p>
            <a:fld id="{64D2DCB6-719E-0F43-A160-E508323EF71D}" type="slidenum">
              <a:rPr lang="en-DK" smtClean="0"/>
              <a:pPr/>
              <a:t>‹#›</a:t>
            </a:fld>
            <a:endParaRPr lang="en-DK"/>
          </a:p>
        </p:txBody>
      </p:sp>
      <p:pic>
        <p:nvPicPr>
          <p:cNvPr id="3" name="Graphic 2">
            <a:extLst>
              <a:ext uri="{FF2B5EF4-FFF2-40B4-BE49-F238E27FC236}">
                <a16:creationId xmlns:a16="http://schemas.microsoft.com/office/drawing/2014/main" id="{32EBDF4B-E05A-04FD-7628-934404C137EB}"/>
              </a:ext>
            </a:extLst>
          </p:cNvPr>
          <p:cNvPicPr>
            <a:picLocks/>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1053025"/>
            <a:ext cx="540000" cy="36000"/>
          </a:xfrm>
          <a:prstGeom prst="rect">
            <a:avLst/>
          </a:prstGeom>
        </p:spPr>
      </p:pic>
      <p:pic>
        <p:nvPicPr>
          <p:cNvPr id="2" name="Picture 1">
            <a:extLst>
              <a:ext uri="{FF2B5EF4-FFF2-40B4-BE49-F238E27FC236}">
                <a16:creationId xmlns:a16="http://schemas.microsoft.com/office/drawing/2014/main" id="{119E80BD-420B-41C9-755A-9DE12A551DA5}"/>
              </a:ext>
            </a:extLst>
          </p:cNvPr>
          <p:cNvPicPr>
            <a:picLocks/>
          </p:cNvPicPr>
          <p:nvPr userDrawn="1"/>
        </p:nvPicPr>
        <p:blipFill rotWithShape="1">
          <a:blip r:embed="rId4"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pic>
        <p:nvPicPr>
          <p:cNvPr id="8" name="Picture 7">
            <a:extLst>
              <a:ext uri="{FF2B5EF4-FFF2-40B4-BE49-F238E27FC236}">
                <a16:creationId xmlns:a16="http://schemas.microsoft.com/office/drawing/2014/main" id="{A7F33971-0E92-274F-A060-6BCC2DECBA8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995337" y="6214902"/>
            <a:ext cx="972000" cy="425578"/>
          </a:xfrm>
          <a:prstGeom prst="rect">
            <a:avLst/>
          </a:prstGeom>
        </p:spPr>
      </p:pic>
    </p:spTree>
    <p:extLst>
      <p:ext uri="{BB962C8B-B14F-4D97-AF65-F5344CB8AC3E}">
        <p14:creationId xmlns:p14="http://schemas.microsoft.com/office/powerpoint/2010/main" val="196877769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lumn and Imag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F7E3C0-7229-A0C8-B308-597A6B55C849}"/>
              </a:ext>
            </a:extLst>
          </p:cNvPr>
          <p:cNvSpPr>
            <a:spLocks noGrp="1"/>
          </p:cNvSpPr>
          <p:nvPr>
            <p:ph type="title"/>
          </p:nvPr>
        </p:nvSpPr>
        <p:spPr>
          <a:xfrm>
            <a:off x="442913" y="18295"/>
            <a:ext cx="10801348" cy="889755"/>
          </a:xfrm>
        </p:spPr>
        <p:txBody>
          <a:bodyPr anchor="b" anchorCtr="0">
            <a:noAutofit/>
          </a:bodyPr>
          <a:lstStyle>
            <a:lvl1pPr>
              <a:defRPr sz="2400" b="1">
                <a:solidFill>
                  <a:schemeClr val="accent1"/>
                </a:solidFill>
              </a:defRPr>
            </a:lvl1pPr>
          </a:lstStyle>
          <a:p>
            <a:r>
              <a:rPr lang="en-GB"/>
              <a:t>Click to edit Master title style</a:t>
            </a:r>
            <a:endParaRPr lang="en-DK"/>
          </a:p>
        </p:txBody>
      </p:sp>
      <p:sp>
        <p:nvSpPr>
          <p:cNvPr id="12" name="Content Placeholder 2">
            <a:extLst>
              <a:ext uri="{FF2B5EF4-FFF2-40B4-BE49-F238E27FC236}">
                <a16:creationId xmlns:a16="http://schemas.microsoft.com/office/drawing/2014/main" id="{9FCD63F0-20B4-4503-19AD-0E2CBC33160B}"/>
              </a:ext>
            </a:extLst>
          </p:cNvPr>
          <p:cNvSpPr>
            <a:spLocks noGrp="1"/>
          </p:cNvSpPr>
          <p:nvPr>
            <p:ph idx="1"/>
          </p:nvPr>
        </p:nvSpPr>
        <p:spPr>
          <a:xfrm>
            <a:off x="442913" y="1268413"/>
            <a:ext cx="4892400" cy="1908215"/>
          </a:xfrm>
        </p:spPr>
        <p:txBody>
          <a:bodyPr>
            <a:spAutoFit/>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6" name="Slide Number Placeholder 5">
            <a:extLst>
              <a:ext uri="{FF2B5EF4-FFF2-40B4-BE49-F238E27FC236}">
                <a16:creationId xmlns:a16="http://schemas.microsoft.com/office/drawing/2014/main" id="{E3A22277-E9E0-A612-FC14-D4B12374CB04}"/>
              </a:ext>
            </a:extLst>
          </p:cNvPr>
          <p:cNvSpPr>
            <a:spLocks noGrp="1"/>
          </p:cNvSpPr>
          <p:nvPr>
            <p:ph type="sldNum" sz="quarter" idx="4"/>
          </p:nvPr>
        </p:nvSpPr>
        <p:spPr>
          <a:xfrm>
            <a:off x="228292" y="6334138"/>
            <a:ext cx="360000" cy="320675"/>
          </a:xfrm>
          <a:prstGeom prst="rect">
            <a:avLst/>
          </a:prstGeom>
        </p:spPr>
        <p:txBody>
          <a:bodyPr vert="horz" lIns="0" tIns="0" rIns="0" bIns="0" rtlCol="0" anchor="b"/>
          <a:lstStyle>
            <a:lvl1pPr algn="l">
              <a:defRPr sz="800">
                <a:solidFill>
                  <a:schemeClr val="tx1">
                    <a:lumMod val="50000"/>
                    <a:lumOff val="50000"/>
                  </a:schemeClr>
                </a:solidFill>
              </a:defRPr>
            </a:lvl1pPr>
          </a:lstStyle>
          <a:p>
            <a:fld id="{64D2DCB6-719E-0F43-A160-E508323EF71D}" type="slidenum">
              <a:rPr lang="en-DK" smtClean="0"/>
              <a:pPr/>
              <a:t>‹#›</a:t>
            </a:fld>
            <a:endParaRPr lang="en-DK"/>
          </a:p>
        </p:txBody>
      </p:sp>
      <p:pic>
        <p:nvPicPr>
          <p:cNvPr id="3" name="Graphic 2">
            <a:extLst>
              <a:ext uri="{FF2B5EF4-FFF2-40B4-BE49-F238E27FC236}">
                <a16:creationId xmlns:a16="http://schemas.microsoft.com/office/drawing/2014/main" id="{32EBDF4B-E05A-04FD-7628-934404C137EB}"/>
              </a:ext>
            </a:extLst>
          </p:cNvPr>
          <p:cNvPicPr>
            <a:picLocks/>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1053025"/>
            <a:ext cx="540000" cy="36000"/>
          </a:xfrm>
          <a:prstGeom prst="rect">
            <a:avLst/>
          </a:prstGeom>
        </p:spPr>
      </p:pic>
      <p:pic>
        <p:nvPicPr>
          <p:cNvPr id="2" name="Picture 1">
            <a:extLst>
              <a:ext uri="{FF2B5EF4-FFF2-40B4-BE49-F238E27FC236}">
                <a16:creationId xmlns:a16="http://schemas.microsoft.com/office/drawing/2014/main" id="{119E80BD-420B-41C9-755A-9DE12A551DA5}"/>
              </a:ext>
            </a:extLst>
          </p:cNvPr>
          <p:cNvPicPr>
            <a:picLocks/>
          </p:cNvPicPr>
          <p:nvPr userDrawn="1"/>
        </p:nvPicPr>
        <p:blipFill rotWithShape="1">
          <a:blip r:embed="rId4"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10" name="Picture Placeholder 8">
            <a:extLst>
              <a:ext uri="{FF2B5EF4-FFF2-40B4-BE49-F238E27FC236}">
                <a16:creationId xmlns:a16="http://schemas.microsoft.com/office/drawing/2014/main" id="{7F2681EC-1F9A-713B-DA10-49F6F15367A6}"/>
              </a:ext>
            </a:extLst>
          </p:cNvPr>
          <p:cNvSpPr>
            <a:spLocks noGrp="1"/>
          </p:cNvSpPr>
          <p:nvPr>
            <p:ph type="pic" sz="quarter" idx="10"/>
          </p:nvPr>
        </p:nvSpPr>
        <p:spPr>
          <a:xfrm>
            <a:off x="6096000" y="1268413"/>
            <a:ext cx="5653088" cy="3902075"/>
          </a:xfrm>
        </p:spPr>
        <p:txBody>
          <a:bodyPr/>
          <a:lstStyle/>
          <a:p>
            <a:endParaRPr lang="en-DK"/>
          </a:p>
        </p:txBody>
      </p:sp>
      <p:pic>
        <p:nvPicPr>
          <p:cNvPr id="8" name="Picture 7">
            <a:extLst>
              <a:ext uri="{FF2B5EF4-FFF2-40B4-BE49-F238E27FC236}">
                <a16:creationId xmlns:a16="http://schemas.microsoft.com/office/drawing/2014/main" id="{F574FEBD-C64D-BB80-4208-D1CC9F3923E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995337" y="6214902"/>
            <a:ext cx="972000" cy="425578"/>
          </a:xfrm>
          <a:prstGeom prst="rect">
            <a:avLst/>
          </a:prstGeom>
        </p:spPr>
      </p:pic>
    </p:spTree>
    <p:extLst>
      <p:ext uri="{BB962C8B-B14F-4D97-AF65-F5344CB8AC3E}">
        <p14:creationId xmlns:p14="http://schemas.microsoft.com/office/powerpoint/2010/main" val="304414560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F7E3C0-7229-A0C8-B308-597A6B55C849}"/>
              </a:ext>
            </a:extLst>
          </p:cNvPr>
          <p:cNvSpPr>
            <a:spLocks noGrp="1"/>
          </p:cNvSpPr>
          <p:nvPr>
            <p:ph type="title"/>
          </p:nvPr>
        </p:nvSpPr>
        <p:spPr>
          <a:xfrm>
            <a:off x="442913" y="18295"/>
            <a:ext cx="10801348" cy="889755"/>
          </a:xfrm>
        </p:spPr>
        <p:txBody>
          <a:bodyPr anchor="b" anchorCtr="0">
            <a:noAutofit/>
          </a:bodyPr>
          <a:lstStyle>
            <a:lvl1pPr>
              <a:defRPr sz="2400" b="1">
                <a:solidFill>
                  <a:schemeClr val="accent1"/>
                </a:solidFill>
              </a:defRPr>
            </a:lvl1pPr>
          </a:lstStyle>
          <a:p>
            <a:r>
              <a:rPr lang="en-GB"/>
              <a:t>Click to edit Master title style</a:t>
            </a:r>
            <a:endParaRPr lang="en-DK"/>
          </a:p>
        </p:txBody>
      </p:sp>
      <p:sp>
        <p:nvSpPr>
          <p:cNvPr id="12" name="Content Placeholder 2">
            <a:extLst>
              <a:ext uri="{FF2B5EF4-FFF2-40B4-BE49-F238E27FC236}">
                <a16:creationId xmlns:a16="http://schemas.microsoft.com/office/drawing/2014/main" id="{9FCD63F0-20B4-4503-19AD-0E2CBC33160B}"/>
              </a:ext>
            </a:extLst>
          </p:cNvPr>
          <p:cNvSpPr>
            <a:spLocks noGrp="1"/>
          </p:cNvSpPr>
          <p:nvPr>
            <p:ph idx="1"/>
          </p:nvPr>
        </p:nvSpPr>
        <p:spPr>
          <a:xfrm>
            <a:off x="442913" y="1268413"/>
            <a:ext cx="4896000" cy="1908215"/>
          </a:xfrm>
        </p:spPr>
        <p:txBody>
          <a:bodyPr>
            <a:spAutoFit/>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6" name="Slide Number Placeholder 5">
            <a:extLst>
              <a:ext uri="{FF2B5EF4-FFF2-40B4-BE49-F238E27FC236}">
                <a16:creationId xmlns:a16="http://schemas.microsoft.com/office/drawing/2014/main" id="{E3A22277-E9E0-A612-FC14-D4B12374CB04}"/>
              </a:ext>
            </a:extLst>
          </p:cNvPr>
          <p:cNvSpPr>
            <a:spLocks noGrp="1"/>
          </p:cNvSpPr>
          <p:nvPr>
            <p:ph type="sldNum" sz="quarter" idx="4"/>
          </p:nvPr>
        </p:nvSpPr>
        <p:spPr>
          <a:xfrm>
            <a:off x="228292" y="6334138"/>
            <a:ext cx="360000" cy="320675"/>
          </a:xfrm>
          <a:prstGeom prst="rect">
            <a:avLst/>
          </a:prstGeom>
        </p:spPr>
        <p:txBody>
          <a:bodyPr vert="horz" lIns="0" tIns="0" rIns="0" bIns="0" rtlCol="0" anchor="b"/>
          <a:lstStyle>
            <a:lvl1pPr algn="l">
              <a:defRPr sz="800">
                <a:solidFill>
                  <a:schemeClr val="tx1">
                    <a:lumMod val="50000"/>
                    <a:lumOff val="50000"/>
                  </a:schemeClr>
                </a:solidFill>
              </a:defRPr>
            </a:lvl1pPr>
          </a:lstStyle>
          <a:p>
            <a:fld id="{64D2DCB6-719E-0F43-A160-E508323EF71D}" type="slidenum">
              <a:rPr lang="en-DK" smtClean="0"/>
              <a:pPr/>
              <a:t>‹#›</a:t>
            </a:fld>
            <a:endParaRPr lang="en-DK"/>
          </a:p>
        </p:txBody>
      </p:sp>
      <p:pic>
        <p:nvPicPr>
          <p:cNvPr id="3" name="Graphic 2">
            <a:extLst>
              <a:ext uri="{FF2B5EF4-FFF2-40B4-BE49-F238E27FC236}">
                <a16:creationId xmlns:a16="http://schemas.microsoft.com/office/drawing/2014/main" id="{32EBDF4B-E05A-04FD-7628-934404C137EB}"/>
              </a:ext>
            </a:extLst>
          </p:cNvPr>
          <p:cNvPicPr>
            <a:picLocks/>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1053025"/>
            <a:ext cx="540000" cy="36000"/>
          </a:xfrm>
          <a:prstGeom prst="rect">
            <a:avLst/>
          </a:prstGeom>
        </p:spPr>
      </p:pic>
      <p:pic>
        <p:nvPicPr>
          <p:cNvPr id="2" name="Picture 1">
            <a:extLst>
              <a:ext uri="{FF2B5EF4-FFF2-40B4-BE49-F238E27FC236}">
                <a16:creationId xmlns:a16="http://schemas.microsoft.com/office/drawing/2014/main" id="{119E80BD-420B-41C9-755A-9DE12A551DA5}"/>
              </a:ext>
            </a:extLst>
          </p:cNvPr>
          <p:cNvPicPr>
            <a:picLocks/>
          </p:cNvPicPr>
          <p:nvPr userDrawn="1"/>
        </p:nvPicPr>
        <p:blipFill rotWithShape="1">
          <a:blip r:embed="rId4"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7" name="Content Placeholder 2">
            <a:extLst>
              <a:ext uri="{FF2B5EF4-FFF2-40B4-BE49-F238E27FC236}">
                <a16:creationId xmlns:a16="http://schemas.microsoft.com/office/drawing/2014/main" id="{11C4CE89-9402-1BF0-A9EE-FE765B4AA7BE}"/>
              </a:ext>
            </a:extLst>
          </p:cNvPr>
          <p:cNvSpPr>
            <a:spLocks noGrp="1"/>
          </p:cNvSpPr>
          <p:nvPr>
            <p:ph idx="10"/>
          </p:nvPr>
        </p:nvSpPr>
        <p:spPr>
          <a:xfrm>
            <a:off x="6096000" y="1268413"/>
            <a:ext cx="4896000" cy="1908215"/>
          </a:xfrm>
        </p:spPr>
        <p:txBody>
          <a:bodyPr>
            <a:spAutoFit/>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pic>
        <p:nvPicPr>
          <p:cNvPr id="8" name="Picture 7">
            <a:extLst>
              <a:ext uri="{FF2B5EF4-FFF2-40B4-BE49-F238E27FC236}">
                <a16:creationId xmlns:a16="http://schemas.microsoft.com/office/drawing/2014/main" id="{CA8F6376-4701-03F1-1C01-21FA85A20E3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995337" y="6214902"/>
            <a:ext cx="972000" cy="425578"/>
          </a:xfrm>
          <a:prstGeom prst="rect">
            <a:avLst/>
          </a:prstGeom>
        </p:spPr>
      </p:pic>
    </p:spTree>
    <p:extLst>
      <p:ext uri="{BB962C8B-B14F-4D97-AF65-F5344CB8AC3E}">
        <p14:creationId xmlns:p14="http://schemas.microsoft.com/office/powerpoint/2010/main" val="1674324954"/>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Grey Box">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F7E3C0-7229-A0C8-B308-597A6B55C849}"/>
              </a:ext>
            </a:extLst>
          </p:cNvPr>
          <p:cNvSpPr>
            <a:spLocks noGrp="1"/>
          </p:cNvSpPr>
          <p:nvPr>
            <p:ph type="title"/>
          </p:nvPr>
        </p:nvSpPr>
        <p:spPr>
          <a:xfrm>
            <a:off x="442913" y="18295"/>
            <a:ext cx="10801348" cy="889755"/>
          </a:xfrm>
        </p:spPr>
        <p:txBody>
          <a:bodyPr anchor="b" anchorCtr="0">
            <a:noAutofit/>
          </a:bodyPr>
          <a:lstStyle>
            <a:lvl1pPr>
              <a:defRPr sz="2400" b="1">
                <a:solidFill>
                  <a:schemeClr val="accent1"/>
                </a:solidFill>
              </a:defRPr>
            </a:lvl1pPr>
          </a:lstStyle>
          <a:p>
            <a:r>
              <a:rPr lang="en-GB"/>
              <a:t>Click to edit Master title style</a:t>
            </a:r>
            <a:endParaRPr lang="en-DK"/>
          </a:p>
        </p:txBody>
      </p:sp>
      <p:sp>
        <p:nvSpPr>
          <p:cNvPr id="12" name="Content Placeholder 2">
            <a:extLst>
              <a:ext uri="{FF2B5EF4-FFF2-40B4-BE49-F238E27FC236}">
                <a16:creationId xmlns:a16="http://schemas.microsoft.com/office/drawing/2014/main" id="{9FCD63F0-20B4-4503-19AD-0E2CBC33160B}"/>
              </a:ext>
            </a:extLst>
          </p:cNvPr>
          <p:cNvSpPr>
            <a:spLocks noGrp="1"/>
          </p:cNvSpPr>
          <p:nvPr>
            <p:ph idx="1"/>
          </p:nvPr>
        </p:nvSpPr>
        <p:spPr>
          <a:xfrm>
            <a:off x="442913" y="1268413"/>
            <a:ext cx="5220000" cy="2489840"/>
          </a:xfrm>
          <a:solidFill>
            <a:schemeClr val="bg1">
              <a:lumMod val="95000"/>
            </a:schemeClr>
          </a:solidFill>
        </p:spPr>
        <p:txBody>
          <a:bodyPr lIns="288000" tIns="288000" rIns="288000" bIns="288000">
            <a:spAutoFit/>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6" name="Slide Number Placeholder 5">
            <a:extLst>
              <a:ext uri="{FF2B5EF4-FFF2-40B4-BE49-F238E27FC236}">
                <a16:creationId xmlns:a16="http://schemas.microsoft.com/office/drawing/2014/main" id="{E3A22277-E9E0-A612-FC14-D4B12374CB04}"/>
              </a:ext>
            </a:extLst>
          </p:cNvPr>
          <p:cNvSpPr>
            <a:spLocks noGrp="1"/>
          </p:cNvSpPr>
          <p:nvPr>
            <p:ph type="sldNum" sz="quarter" idx="4"/>
          </p:nvPr>
        </p:nvSpPr>
        <p:spPr>
          <a:xfrm>
            <a:off x="228292" y="6334138"/>
            <a:ext cx="360000" cy="320675"/>
          </a:xfrm>
          <a:prstGeom prst="rect">
            <a:avLst/>
          </a:prstGeom>
        </p:spPr>
        <p:txBody>
          <a:bodyPr vert="horz" lIns="0" tIns="0" rIns="0" bIns="0" rtlCol="0" anchor="b"/>
          <a:lstStyle>
            <a:lvl1pPr algn="l">
              <a:defRPr sz="800">
                <a:solidFill>
                  <a:schemeClr val="tx1">
                    <a:lumMod val="50000"/>
                    <a:lumOff val="50000"/>
                  </a:schemeClr>
                </a:solidFill>
              </a:defRPr>
            </a:lvl1pPr>
          </a:lstStyle>
          <a:p>
            <a:fld id="{64D2DCB6-719E-0F43-A160-E508323EF71D}" type="slidenum">
              <a:rPr lang="en-DK" smtClean="0"/>
              <a:pPr/>
              <a:t>‹#›</a:t>
            </a:fld>
            <a:endParaRPr lang="en-DK"/>
          </a:p>
        </p:txBody>
      </p:sp>
      <p:pic>
        <p:nvPicPr>
          <p:cNvPr id="3" name="Graphic 2">
            <a:extLst>
              <a:ext uri="{FF2B5EF4-FFF2-40B4-BE49-F238E27FC236}">
                <a16:creationId xmlns:a16="http://schemas.microsoft.com/office/drawing/2014/main" id="{32EBDF4B-E05A-04FD-7628-934404C137EB}"/>
              </a:ext>
            </a:extLst>
          </p:cNvPr>
          <p:cNvPicPr>
            <a:picLocks/>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1053025"/>
            <a:ext cx="540000" cy="36000"/>
          </a:xfrm>
          <a:prstGeom prst="rect">
            <a:avLst/>
          </a:prstGeom>
        </p:spPr>
      </p:pic>
      <p:pic>
        <p:nvPicPr>
          <p:cNvPr id="2" name="Picture 1">
            <a:extLst>
              <a:ext uri="{FF2B5EF4-FFF2-40B4-BE49-F238E27FC236}">
                <a16:creationId xmlns:a16="http://schemas.microsoft.com/office/drawing/2014/main" id="{119E80BD-420B-41C9-755A-9DE12A551DA5}"/>
              </a:ext>
            </a:extLst>
          </p:cNvPr>
          <p:cNvPicPr>
            <a:picLocks/>
          </p:cNvPicPr>
          <p:nvPr userDrawn="1"/>
        </p:nvPicPr>
        <p:blipFill rotWithShape="1">
          <a:blip r:embed="rId4"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7" name="Content Placeholder 2">
            <a:extLst>
              <a:ext uri="{FF2B5EF4-FFF2-40B4-BE49-F238E27FC236}">
                <a16:creationId xmlns:a16="http://schemas.microsoft.com/office/drawing/2014/main" id="{11C4CE89-9402-1BF0-A9EE-FE765B4AA7BE}"/>
              </a:ext>
            </a:extLst>
          </p:cNvPr>
          <p:cNvSpPr>
            <a:spLocks noGrp="1"/>
          </p:cNvSpPr>
          <p:nvPr>
            <p:ph idx="10"/>
          </p:nvPr>
        </p:nvSpPr>
        <p:spPr>
          <a:xfrm>
            <a:off x="6095999" y="1268413"/>
            <a:ext cx="5220000" cy="2489840"/>
          </a:xfrm>
          <a:solidFill>
            <a:schemeClr val="bg1">
              <a:lumMod val="95000"/>
            </a:schemeClr>
          </a:solidFill>
        </p:spPr>
        <p:txBody>
          <a:bodyPr wrap="square" lIns="288000" tIns="288000" rIns="288000" bIns="288000">
            <a:spAutoFit/>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pic>
        <p:nvPicPr>
          <p:cNvPr id="8" name="Picture 7">
            <a:extLst>
              <a:ext uri="{FF2B5EF4-FFF2-40B4-BE49-F238E27FC236}">
                <a16:creationId xmlns:a16="http://schemas.microsoft.com/office/drawing/2014/main" id="{C2BA3670-44D4-F214-76B5-3C676FDC049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995337" y="6214902"/>
            <a:ext cx="972000" cy="425578"/>
          </a:xfrm>
          <a:prstGeom prst="rect">
            <a:avLst/>
          </a:prstGeom>
        </p:spPr>
      </p:pic>
    </p:spTree>
    <p:extLst>
      <p:ext uri="{BB962C8B-B14F-4D97-AF65-F5344CB8AC3E}">
        <p14:creationId xmlns:p14="http://schemas.microsoft.com/office/powerpoint/2010/main" val="2671970694"/>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Lef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D364F-3FE9-18C1-56D4-52A88C82DF6C}"/>
              </a:ext>
            </a:extLst>
          </p:cNvPr>
          <p:cNvSpPr>
            <a:spLocks noGrp="1"/>
          </p:cNvSpPr>
          <p:nvPr>
            <p:ph type="title"/>
          </p:nvPr>
        </p:nvSpPr>
        <p:spPr>
          <a:xfrm>
            <a:off x="4548188" y="0"/>
            <a:ext cx="6932192" cy="908050"/>
          </a:xfrm>
        </p:spPr>
        <p:txBody>
          <a:bodyPr anchor="b" anchorCtr="0">
            <a:noAutofit/>
          </a:bodyPr>
          <a:lstStyle>
            <a:lvl1pPr>
              <a:defRPr sz="2400" b="1">
                <a:solidFill>
                  <a:schemeClr val="accent1"/>
                </a:solidFill>
              </a:defRPr>
            </a:lvl1pPr>
          </a:lstStyle>
          <a:p>
            <a:r>
              <a:rPr lang="en-GB"/>
              <a:t>Click to edit Master title style</a:t>
            </a:r>
            <a:endParaRPr lang="en-DK"/>
          </a:p>
        </p:txBody>
      </p:sp>
      <p:sp>
        <p:nvSpPr>
          <p:cNvPr id="3" name="Content Placeholder 2">
            <a:extLst>
              <a:ext uri="{FF2B5EF4-FFF2-40B4-BE49-F238E27FC236}">
                <a16:creationId xmlns:a16="http://schemas.microsoft.com/office/drawing/2014/main" id="{AEEC2ED8-295B-3A5C-24C6-BE6C838B05F4}"/>
              </a:ext>
            </a:extLst>
          </p:cNvPr>
          <p:cNvSpPr>
            <a:spLocks noGrp="1"/>
          </p:cNvSpPr>
          <p:nvPr>
            <p:ph idx="1"/>
          </p:nvPr>
        </p:nvSpPr>
        <p:spPr>
          <a:xfrm>
            <a:off x="4548188" y="1268413"/>
            <a:ext cx="6193818" cy="1908215"/>
          </a:xfrm>
        </p:spPr>
        <p:txBody>
          <a:bodyPr>
            <a:spAutoFit/>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10" name="Picture Placeholder 9">
            <a:extLst>
              <a:ext uri="{FF2B5EF4-FFF2-40B4-BE49-F238E27FC236}">
                <a16:creationId xmlns:a16="http://schemas.microsoft.com/office/drawing/2014/main" id="{CE9113E3-0C37-B5C8-5AE8-0668E1939C02}"/>
              </a:ext>
            </a:extLst>
          </p:cNvPr>
          <p:cNvSpPr>
            <a:spLocks noGrp="1"/>
          </p:cNvSpPr>
          <p:nvPr>
            <p:ph type="pic" sz="quarter" idx="13"/>
          </p:nvPr>
        </p:nvSpPr>
        <p:spPr>
          <a:xfrm>
            <a:off x="1" y="0"/>
            <a:ext cx="4079874" cy="6750000"/>
          </a:xfrm>
        </p:spPr>
        <p:txBody>
          <a:bodyPr/>
          <a:lstStyle/>
          <a:p>
            <a:endParaRPr lang="en-DK"/>
          </a:p>
        </p:txBody>
      </p:sp>
      <p:pic>
        <p:nvPicPr>
          <p:cNvPr id="4" name="Picture 3">
            <a:extLst>
              <a:ext uri="{FF2B5EF4-FFF2-40B4-BE49-F238E27FC236}">
                <a16:creationId xmlns:a16="http://schemas.microsoft.com/office/drawing/2014/main" id="{8002D53A-6D9C-B20A-ABE0-E3B2FB875E23}"/>
              </a:ext>
            </a:extLst>
          </p:cNvPr>
          <p:cNvPicPr>
            <a:picLocks/>
          </p:cNvPicPr>
          <p:nvPr userDrawn="1"/>
        </p:nvPicPr>
        <p:blipFill rotWithShape="1">
          <a:blip r:embed="rId2"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pic>
        <p:nvPicPr>
          <p:cNvPr id="6" name="Graphic 5">
            <a:extLst>
              <a:ext uri="{FF2B5EF4-FFF2-40B4-BE49-F238E27FC236}">
                <a16:creationId xmlns:a16="http://schemas.microsoft.com/office/drawing/2014/main" id="{A4C1D2C9-2534-624C-76D6-07237F7B3A92}"/>
              </a:ext>
            </a:extLst>
          </p:cNvPr>
          <p:cNvPicPr>
            <a:picLocks/>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48188" y="1053025"/>
            <a:ext cx="540000" cy="36000"/>
          </a:xfrm>
          <a:prstGeom prst="rect">
            <a:avLst/>
          </a:prstGeom>
        </p:spPr>
      </p:pic>
      <p:pic>
        <p:nvPicPr>
          <p:cNvPr id="5" name="Picture 4">
            <a:extLst>
              <a:ext uri="{FF2B5EF4-FFF2-40B4-BE49-F238E27FC236}">
                <a16:creationId xmlns:a16="http://schemas.microsoft.com/office/drawing/2014/main" id="{BDC190F4-9412-F652-9F4F-64C7851DEAA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995337" y="6214902"/>
            <a:ext cx="972000" cy="425578"/>
          </a:xfrm>
          <a:prstGeom prst="rect">
            <a:avLst/>
          </a:prstGeom>
        </p:spPr>
      </p:pic>
    </p:spTree>
    <p:extLst>
      <p:ext uri="{BB962C8B-B14F-4D97-AF65-F5344CB8AC3E}">
        <p14:creationId xmlns:p14="http://schemas.microsoft.com/office/powerpoint/2010/main" val="769490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Left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D364F-3FE9-18C1-56D4-52A88C82DF6C}"/>
              </a:ext>
            </a:extLst>
          </p:cNvPr>
          <p:cNvSpPr>
            <a:spLocks noGrp="1"/>
          </p:cNvSpPr>
          <p:nvPr>
            <p:ph type="title"/>
          </p:nvPr>
        </p:nvSpPr>
        <p:spPr>
          <a:xfrm>
            <a:off x="4548188" y="0"/>
            <a:ext cx="6932192" cy="908050"/>
          </a:xfrm>
        </p:spPr>
        <p:txBody>
          <a:bodyPr anchor="b" anchorCtr="0">
            <a:noAutofit/>
          </a:bodyPr>
          <a:lstStyle>
            <a:lvl1pPr>
              <a:defRPr sz="2400" b="1">
                <a:solidFill>
                  <a:schemeClr val="accent1"/>
                </a:solidFill>
              </a:defRPr>
            </a:lvl1pPr>
          </a:lstStyle>
          <a:p>
            <a:r>
              <a:rPr lang="en-GB"/>
              <a:t>Click to edit Master title style</a:t>
            </a:r>
            <a:endParaRPr lang="en-DK"/>
          </a:p>
        </p:txBody>
      </p:sp>
      <p:sp>
        <p:nvSpPr>
          <p:cNvPr id="3" name="Content Placeholder 2">
            <a:extLst>
              <a:ext uri="{FF2B5EF4-FFF2-40B4-BE49-F238E27FC236}">
                <a16:creationId xmlns:a16="http://schemas.microsoft.com/office/drawing/2014/main" id="{AEEC2ED8-295B-3A5C-24C6-BE6C838B05F4}"/>
              </a:ext>
            </a:extLst>
          </p:cNvPr>
          <p:cNvSpPr>
            <a:spLocks noGrp="1"/>
          </p:cNvSpPr>
          <p:nvPr>
            <p:ph idx="1"/>
          </p:nvPr>
        </p:nvSpPr>
        <p:spPr>
          <a:xfrm>
            <a:off x="6105400" y="2009238"/>
            <a:ext cx="4636605" cy="246221"/>
          </a:xfrm>
        </p:spPr>
        <p:txBody>
          <a:bodyPr anchor="ctr">
            <a:spAutoFit/>
          </a:bodyPr>
          <a:lstStyle>
            <a:lvl1pPr marL="0" indent="0">
              <a:buNone/>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p:txBody>
      </p:sp>
      <p:sp>
        <p:nvSpPr>
          <p:cNvPr id="10" name="Picture Placeholder 9">
            <a:extLst>
              <a:ext uri="{FF2B5EF4-FFF2-40B4-BE49-F238E27FC236}">
                <a16:creationId xmlns:a16="http://schemas.microsoft.com/office/drawing/2014/main" id="{CE9113E3-0C37-B5C8-5AE8-0668E1939C02}"/>
              </a:ext>
            </a:extLst>
          </p:cNvPr>
          <p:cNvSpPr>
            <a:spLocks noGrp="1"/>
          </p:cNvSpPr>
          <p:nvPr>
            <p:ph type="pic" sz="quarter" idx="13"/>
          </p:nvPr>
        </p:nvSpPr>
        <p:spPr>
          <a:xfrm>
            <a:off x="1" y="0"/>
            <a:ext cx="4079874" cy="6750000"/>
          </a:xfrm>
        </p:spPr>
        <p:txBody>
          <a:bodyPr/>
          <a:lstStyle/>
          <a:p>
            <a:endParaRPr lang="en-DK"/>
          </a:p>
        </p:txBody>
      </p:sp>
      <p:pic>
        <p:nvPicPr>
          <p:cNvPr id="4" name="Picture 3">
            <a:extLst>
              <a:ext uri="{FF2B5EF4-FFF2-40B4-BE49-F238E27FC236}">
                <a16:creationId xmlns:a16="http://schemas.microsoft.com/office/drawing/2014/main" id="{8002D53A-6D9C-B20A-ABE0-E3B2FB875E23}"/>
              </a:ext>
            </a:extLst>
          </p:cNvPr>
          <p:cNvPicPr>
            <a:picLocks/>
          </p:cNvPicPr>
          <p:nvPr userDrawn="1"/>
        </p:nvPicPr>
        <p:blipFill rotWithShape="1">
          <a:blip r:embed="rId2"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pic>
        <p:nvPicPr>
          <p:cNvPr id="6" name="Graphic 5">
            <a:extLst>
              <a:ext uri="{FF2B5EF4-FFF2-40B4-BE49-F238E27FC236}">
                <a16:creationId xmlns:a16="http://schemas.microsoft.com/office/drawing/2014/main" id="{A4C1D2C9-2534-624C-76D6-07237F7B3A92}"/>
              </a:ext>
            </a:extLst>
          </p:cNvPr>
          <p:cNvPicPr>
            <a:picLocks/>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48188" y="1053025"/>
            <a:ext cx="540000" cy="36000"/>
          </a:xfrm>
          <a:prstGeom prst="rect">
            <a:avLst/>
          </a:prstGeom>
        </p:spPr>
      </p:pic>
      <p:sp>
        <p:nvSpPr>
          <p:cNvPr id="57" name="Content Placeholder 2">
            <a:extLst>
              <a:ext uri="{FF2B5EF4-FFF2-40B4-BE49-F238E27FC236}">
                <a16:creationId xmlns:a16="http://schemas.microsoft.com/office/drawing/2014/main" id="{16A327B8-AFBD-F1DF-7DFC-FB03E0CBC483}"/>
              </a:ext>
            </a:extLst>
          </p:cNvPr>
          <p:cNvSpPr>
            <a:spLocks noGrp="1"/>
          </p:cNvSpPr>
          <p:nvPr>
            <p:ph idx="19"/>
          </p:nvPr>
        </p:nvSpPr>
        <p:spPr>
          <a:xfrm>
            <a:off x="6105400" y="3151603"/>
            <a:ext cx="4636605" cy="246221"/>
          </a:xfrm>
        </p:spPr>
        <p:txBody>
          <a:bodyPr anchor="ctr">
            <a:spAutoFit/>
          </a:bodyPr>
          <a:lstStyle>
            <a:lvl1pPr marL="0" indent="0">
              <a:buNone/>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p:txBody>
      </p:sp>
      <p:sp>
        <p:nvSpPr>
          <p:cNvPr id="58" name="Content Placeholder 2">
            <a:extLst>
              <a:ext uri="{FF2B5EF4-FFF2-40B4-BE49-F238E27FC236}">
                <a16:creationId xmlns:a16="http://schemas.microsoft.com/office/drawing/2014/main" id="{84920924-4D7D-AFA8-DA00-3C53D28D9263}"/>
              </a:ext>
            </a:extLst>
          </p:cNvPr>
          <p:cNvSpPr>
            <a:spLocks noGrp="1"/>
          </p:cNvSpPr>
          <p:nvPr>
            <p:ph idx="20"/>
          </p:nvPr>
        </p:nvSpPr>
        <p:spPr>
          <a:xfrm>
            <a:off x="6105400" y="4293968"/>
            <a:ext cx="4636605" cy="246221"/>
          </a:xfrm>
        </p:spPr>
        <p:txBody>
          <a:bodyPr anchor="ctr">
            <a:spAutoFit/>
          </a:bodyPr>
          <a:lstStyle>
            <a:lvl1pPr marL="0" indent="0">
              <a:buNone/>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p:txBody>
      </p:sp>
      <p:sp>
        <p:nvSpPr>
          <p:cNvPr id="59" name="Content Placeholder 2">
            <a:extLst>
              <a:ext uri="{FF2B5EF4-FFF2-40B4-BE49-F238E27FC236}">
                <a16:creationId xmlns:a16="http://schemas.microsoft.com/office/drawing/2014/main" id="{2C6CA0A4-7A3E-BB08-2AD3-FE4BAE03FE66}"/>
              </a:ext>
            </a:extLst>
          </p:cNvPr>
          <p:cNvSpPr>
            <a:spLocks noGrp="1"/>
          </p:cNvSpPr>
          <p:nvPr>
            <p:ph idx="21"/>
          </p:nvPr>
        </p:nvSpPr>
        <p:spPr>
          <a:xfrm>
            <a:off x="6105400" y="5436334"/>
            <a:ext cx="4636605" cy="246221"/>
          </a:xfrm>
        </p:spPr>
        <p:txBody>
          <a:bodyPr anchor="ctr">
            <a:spAutoFit/>
          </a:bodyPr>
          <a:lstStyle>
            <a:lvl1pPr marL="0" indent="0">
              <a:buNone/>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p:txBody>
      </p:sp>
      <p:pic>
        <p:nvPicPr>
          <p:cNvPr id="7" name="Picture 6">
            <a:extLst>
              <a:ext uri="{FF2B5EF4-FFF2-40B4-BE49-F238E27FC236}">
                <a16:creationId xmlns:a16="http://schemas.microsoft.com/office/drawing/2014/main" id="{542849B5-7E2A-B53A-CF95-071CC1FE5B8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995337" y="6214902"/>
            <a:ext cx="972000" cy="425578"/>
          </a:xfrm>
          <a:prstGeom prst="rect">
            <a:avLst/>
          </a:prstGeom>
        </p:spPr>
      </p:pic>
    </p:spTree>
    <p:extLst>
      <p:ext uri="{BB962C8B-B14F-4D97-AF65-F5344CB8AC3E}">
        <p14:creationId xmlns:p14="http://schemas.microsoft.com/office/powerpoint/2010/main" val="1848094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E9113E3-0C37-B5C8-5AE8-0668E1939C02}"/>
              </a:ext>
            </a:extLst>
          </p:cNvPr>
          <p:cNvSpPr>
            <a:spLocks noGrp="1"/>
          </p:cNvSpPr>
          <p:nvPr>
            <p:ph type="pic" sz="quarter" idx="13"/>
          </p:nvPr>
        </p:nvSpPr>
        <p:spPr>
          <a:xfrm>
            <a:off x="1" y="0"/>
            <a:ext cx="4079874" cy="6750000"/>
          </a:xfrm>
        </p:spPr>
        <p:txBody>
          <a:bodyPr/>
          <a:lstStyle/>
          <a:p>
            <a:endParaRPr lang="en-DK"/>
          </a:p>
        </p:txBody>
      </p:sp>
      <p:sp>
        <p:nvSpPr>
          <p:cNvPr id="3" name="Content Placeholder 2">
            <a:extLst>
              <a:ext uri="{FF2B5EF4-FFF2-40B4-BE49-F238E27FC236}">
                <a16:creationId xmlns:a16="http://schemas.microsoft.com/office/drawing/2014/main" id="{AEEC2ED8-295B-3A5C-24C6-BE6C838B05F4}"/>
              </a:ext>
            </a:extLst>
          </p:cNvPr>
          <p:cNvSpPr>
            <a:spLocks noGrp="1"/>
          </p:cNvSpPr>
          <p:nvPr>
            <p:ph idx="1"/>
          </p:nvPr>
        </p:nvSpPr>
        <p:spPr>
          <a:xfrm>
            <a:off x="4548188" y="2359337"/>
            <a:ext cx="6157198" cy="2031325"/>
          </a:xfrm>
        </p:spPr>
        <p:txBody>
          <a:bodyPr anchor="ctr">
            <a:spAutoFit/>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2" name="Title 1">
            <a:extLst>
              <a:ext uri="{FF2B5EF4-FFF2-40B4-BE49-F238E27FC236}">
                <a16:creationId xmlns:a16="http://schemas.microsoft.com/office/drawing/2014/main" id="{7EDD364F-3FE9-18C1-56D4-52A88C82DF6C}"/>
              </a:ext>
            </a:extLst>
          </p:cNvPr>
          <p:cNvSpPr>
            <a:spLocks noGrp="1"/>
          </p:cNvSpPr>
          <p:nvPr>
            <p:ph type="title"/>
          </p:nvPr>
        </p:nvSpPr>
        <p:spPr>
          <a:xfrm>
            <a:off x="442913" y="1566076"/>
            <a:ext cx="3148013" cy="3725848"/>
          </a:xfrm>
        </p:spPr>
        <p:txBody>
          <a:bodyPr lIns="0" tIns="0" rIns="0" bIns="0" anchor="ctr" anchorCtr="0">
            <a:noAutofit/>
          </a:bodyPr>
          <a:lstStyle>
            <a:lvl1pPr algn="l">
              <a:defRPr sz="2800" b="1">
                <a:solidFill>
                  <a:schemeClr val="bg2"/>
                </a:solidFill>
              </a:defRPr>
            </a:lvl1pPr>
          </a:lstStyle>
          <a:p>
            <a:r>
              <a:rPr lang="en-GB"/>
              <a:t>Click to edit Master title style</a:t>
            </a:r>
            <a:endParaRPr lang="en-DK"/>
          </a:p>
        </p:txBody>
      </p:sp>
      <p:pic>
        <p:nvPicPr>
          <p:cNvPr id="4" name="Picture 3">
            <a:extLst>
              <a:ext uri="{FF2B5EF4-FFF2-40B4-BE49-F238E27FC236}">
                <a16:creationId xmlns:a16="http://schemas.microsoft.com/office/drawing/2014/main" id="{1C3A6C96-FEB0-8910-4086-6A6541454535}"/>
              </a:ext>
            </a:extLst>
          </p:cNvPr>
          <p:cNvPicPr>
            <a:picLocks/>
          </p:cNvPicPr>
          <p:nvPr userDrawn="1"/>
        </p:nvPicPr>
        <p:blipFill rotWithShape="1">
          <a:blip r:embed="rId2"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pic>
        <p:nvPicPr>
          <p:cNvPr id="6" name="Graphic 5">
            <a:extLst>
              <a:ext uri="{FF2B5EF4-FFF2-40B4-BE49-F238E27FC236}">
                <a16:creationId xmlns:a16="http://schemas.microsoft.com/office/drawing/2014/main" id="{69F9053A-81B7-E386-1F44-4D65403D17F4}"/>
              </a:ext>
            </a:extLst>
          </p:cNvPr>
          <p:cNvPicPr>
            <a:picLocks/>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3452" y="4035938"/>
            <a:ext cx="540000" cy="36000"/>
          </a:xfrm>
          <a:prstGeom prst="rect">
            <a:avLst/>
          </a:prstGeom>
        </p:spPr>
      </p:pic>
      <p:pic>
        <p:nvPicPr>
          <p:cNvPr id="7" name="Picture 6">
            <a:extLst>
              <a:ext uri="{FF2B5EF4-FFF2-40B4-BE49-F238E27FC236}">
                <a16:creationId xmlns:a16="http://schemas.microsoft.com/office/drawing/2014/main" id="{20DAABE6-38F7-63BD-2E39-62A902756B3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995337" y="6214902"/>
            <a:ext cx="972000" cy="425578"/>
          </a:xfrm>
          <a:prstGeom prst="rect">
            <a:avLst/>
          </a:prstGeom>
        </p:spPr>
      </p:pic>
    </p:spTree>
    <p:extLst>
      <p:ext uri="{BB962C8B-B14F-4D97-AF65-F5344CB8AC3E}">
        <p14:creationId xmlns:p14="http://schemas.microsoft.com/office/powerpoint/2010/main" val="3645482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A60C8AD-2BB8-4513-4F7E-2D443D3B8D5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406538"/>
            <a:ext cx="12192000" cy="5449881"/>
          </a:xfrm>
          <a:prstGeom prst="rect">
            <a:avLst/>
          </a:prstGeom>
        </p:spPr>
      </p:pic>
      <p:sp>
        <p:nvSpPr>
          <p:cNvPr id="11" name="Rectangle 10">
            <a:extLst>
              <a:ext uri="{FF2B5EF4-FFF2-40B4-BE49-F238E27FC236}">
                <a16:creationId xmlns:a16="http://schemas.microsoft.com/office/drawing/2014/main" id="{94985672-1D22-1D18-B869-4C01A061C714}"/>
              </a:ext>
            </a:extLst>
          </p:cNvPr>
          <p:cNvSpPr/>
          <p:nvPr userDrawn="1"/>
        </p:nvSpPr>
        <p:spPr>
          <a:xfrm>
            <a:off x="0" y="6138000"/>
            <a:ext cx="12192000" cy="720000"/>
          </a:xfrm>
          <a:prstGeom prst="rect">
            <a:avLst/>
          </a:prstGeom>
          <a:gradFill flip="none" rotWithShape="1">
            <a:gsLst>
              <a:gs pos="100000">
                <a:schemeClr val="tx1">
                  <a:alpha val="0"/>
                </a:schemeClr>
              </a:gs>
              <a:gs pos="0">
                <a:schemeClr val="tx1">
                  <a:alpha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53678" y="2276475"/>
            <a:ext cx="10801350" cy="2305050"/>
          </a:xfrm>
          <a:noFill/>
        </p:spPr>
        <p:txBody>
          <a:bodyPr anchor="b" anchorCtr="0">
            <a:noAutofit/>
          </a:bodyPr>
          <a:lstStyle>
            <a:lvl1pPr algn="l">
              <a:defRPr sz="5400" b="1">
                <a:solidFill>
                  <a:schemeClr val="bg1"/>
                </a:solidFill>
              </a:defRPr>
            </a:lvl1pPr>
          </a:lstStyle>
          <a:p>
            <a:r>
              <a:rPr lang="en-GB"/>
              <a:t>Click to edit Master title style</a:t>
            </a:r>
            <a:endParaRPr lang="en-DK"/>
          </a:p>
        </p:txBody>
      </p:sp>
      <p:sp>
        <p:nvSpPr>
          <p:cNvPr id="6" name="Subtitle 2">
            <a:extLst>
              <a:ext uri="{FF2B5EF4-FFF2-40B4-BE49-F238E27FC236}">
                <a16:creationId xmlns:a16="http://schemas.microsoft.com/office/drawing/2014/main" id="{BB33BBA0-4572-0EFB-9D24-1C221E3044B7}"/>
              </a:ext>
            </a:extLst>
          </p:cNvPr>
          <p:cNvSpPr>
            <a:spLocks noGrp="1"/>
          </p:cNvSpPr>
          <p:nvPr>
            <p:ph type="subTitle" idx="1"/>
          </p:nvPr>
        </p:nvSpPr>
        <p:spPr>
          <a:xfrm>
            <a:off x="442914" y="4972430"/>
            <a:ext cx="7632700" cy="307777"/>
          </a:xfrm>
        </p:spPr>
        <p:txBody>
          <a:bodyPr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D8DDA069-1327-124F-225A-A74D981CE04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12" name="Graphic 17">
            <a:extLst>
              <a:ext uri="{FF2B5EF4-FFF2-40B4-BE49-F238E27FC236}">
                <a16:creationId xmlns:a16="http://schemas.microsoft.com/office/drawing/2014/main" id="{842BF3AA-0DBD-3297-1431-ED48CF0F71E2}"/>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13" name="Graphic 17">
              <a:extLst>
                <a:ext uri="{FF2B5EF4-FFF2-40B4-BE49-F238E27FC236}">
                  <a16:creationId xmlns:a16="http://schemas.microsoft.com/office/drawing/2014/main" id="{16A51C42-1309-6349-3930-422884ACDD8A}"/>
                </a:ext>
              </a:extLst>
            </p:cNvPr>
            <p:cNvGrpSpPr/>
            <p:nvPr/>
          </p:nvGrpSpPr>
          <p:grpSpPr>
            <a:xfrm>
              <a:off x="3994150" y="3289300"/>
              <a:ext cx="2355593" cy="276140"/>
              <a:chOff x="3994150" y="3289300"/>
              <a:chExt cx="2355593" cy="276140"/>
            </a:xfrm>
            <a:grpFill/>
          </p:grpSpPr>
          <p:sp>
            <p:nvSpPr>
              <p:cNvPr id="26" name="Freeform 25">
                <a:extLst>
                  <a:ext uri="{FF2B5EF4-FFF2-40B4-BE49-F238E27FC236}">
                    <a16:creationId xmlns:a16="http://schemas.microsoft.com/office/drawing/2014/main" id="{638AD2AF-5C7E-9003-37E7-CCC3343DB851}"/>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27" name="Freeform 26">
                <a:extLst>
                  <a:ext uri="{FF2B5EF4-FFF2-40B4-BE49-F238E27FC236}">
                    <a16:creationId xmlns:a16="http://schemas.microsoft.com/office/drawing/2014/main" id="{9E319C03-71A8-FDC4-0458-2B3CE0E80709}"/>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26AB0F95-0D2E-7925-292D-3B787F2866C7}"/>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0F387F20-ECFE-7FF7-20DF-4F503B37A167}"/>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30" name="Freeform 29">
                <a:extLst>
                  <a:ext uri="{FF2B5EF4-FFF2-40B4-BE49-F238E27FC236}">
                    <a16:creationId xmlns:a16="http://schemas.microsoft.com/office/drawing/2014/main" id="{AFFA88D1-1CC8-924E-6ACB-6FD39E8B713E}"/>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D18402FC-D9EE-6502-DF70-9AF1DB9ED11F}"/>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2FB896B4-ACD9-6EAB-6ED5-B3CC68D26774}"/>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E1D163FC-2B4A-F6A1-4BB7-50E1DA8E5902}"/>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34" name="Freeform 33">
                <a:extLst>
                  <a:ext uri="{FF2B5EF4-FFF2-40B4-BE49-F238E27FC236}">
                    <a16:creationId xmlns:a16="http://schemas.microsoft.com/office/drawing/2014/main" id="{3CC4DE58-0262-6318-DECE-D7527F42B18C}"/>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35" name="Freeform 34">
                <a:extLst>
                  <a:ext uri="{FF2B5EF4-FFF2-40B4-BE49-F238E27FC236}">
                    <a16:creationId xmlns:a16="http://schemas.microsoft.com/office/drawing/2014/main" id="{34123698-1069-7C33-6451-589895D15371}"/>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6" name="Freeform 35">
                <a:extLst>
                  <a:ext uri="{FF2B5EF4-FFF2-40B4-BE49-F238E27FC236}">
                    <a16:creationId xmlns:a16="http://schemas.microsoft.com/office/drawing/2014/main" id="{12CFCE80-1F72-58CC-47FF-BC764BAE4356}"/>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37" name="Freeform 36">
                <a:extLst>
                  <a:ext uri="{FF2B5EF4-FFF2-40B4-BE49-F238E27FC236}">
                    <a16:creationId xmlns:a16="http://schemas.microsoft.com/office/drawing/2014/main" id="{6FDDFBDC-B453-7D2A-C574-D85BCC191BA0}"/>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38" name="Freeform 37">
                <a:extLst>
                  <a:ext uri="{FF2B5EF4-FFF2-40B4-BE49-F238E27FC236}">
                    <a16:creationId xmlns:a16="http://schemas.microsoft.com/office/drawing/2014/main" id="{80F813B3-C579-E53D-C075-FDBF2A80D2DA}"/>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39" name="Freeform 38">
                <a:extLst>
                  <a:ext uri="{FF2B5EF4-FFF2-40B4-BE49-F238E27FC236}">
                    <a16:creationId xmlns:a16="http://schemas.microsoft.com/office/drawing/2014/main" id="{A245479B-4B83-C686-1227-4B0E2A9D2B84}"/>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14" name="Graphic 17">
              <a:extLst>
                <a:ext uri="{FF2B5EF4-FFF2-40B4-BE49-F238E27FC236}">
                  <a16:creationId xmlns:a16="http://schemas.microsoft.com/office/drawing/2014/main" id="{BAD01340-3C66-5E17-379B-D843827E50B3}"/>
                </a:ext>
              </a:extLst>
            </p:cNvPr>
            <p:cNvGrpSpPr/>
            <p:nvPr/>
          </p:nvGrpSpPr>
          <p:grpSpPr>
            <a:xfrm>
              <a:off x="6465963" y="3289300"/>
              <a:ext cx="1730364" cy="282193"/>
              <a:chOff x="6465963" y="3289300"/>
              <a:chExt cx="1730364" cy="282193"/>
            </a:xfrm>
            <a:grpFill/>
          </p:grpSpPr>
          <p:sp>
            <p:nvSpPr>
              <p:cNvPr id="15" name="Freeform 14">
                <a:extLst>
                  <a:ext uri="{FF2B5EF4-FFF2-40B4-BE49-F238E27FC236}">
                    <a16:creationId xmlns:a16="http://schemas.microsoft.com/office/drawing/2014/main" id="{93F44E80-8447-343F-D655-26FC41862E89}"/>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16" name="Freeform 15">
                <a:extLst>
                  <a:ext uri="{FF2B5EF4-FFF2-40B4-BE49-F238E27FC236}">
                    <a16:creationId xmlns:a16="http://schemas.microsoft.com/office/drawing/2014/main" id="{FEF9EAD4-EDFA-C006-DE69-63EDA03DFF0B}"/>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17" name="Freeform 16">
                <a:extLst>
                  <a:ext uri="{FF2B5EF4-FFF2-40B4-BE49-F238E27FC236}">
                    <a16:creationId xmlns:a16="http://schemas.microsoft.com/office/drawing/2014/main" id="{77BF0AAC-0CBC-F279-24CC-E5A021AC360C}"/>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9F132D36-DBE9-EB79-7DE2-E716F58641B1}"/>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19" name="Freeform 18">
                <a:extLst>
                  <a:ext uri="{FF2B5EF4-FFF2-40B4-BE49-F238E27FC236}">
                    <a16:creationId xmlns:a16="http://schemas.microsoft.com/office/drawing/2014/main" id="{10DCBF52-0351-AD78-9AF6-AA27C7FDB235}"/>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20" name="Freeform 19">
                <a:extLst>
                  <a:ext uri="{FF2B5EF4-FFF2-40B4-BE49-F238E27FC236}">
                    <a16:creationId xmlns:a16="http://schemas.microsoft.com/office/drawing/2014/main" id="{7A2BE8D5-042D-1A27-C4BE-0DF6F3EF2DA0}"/>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21" name="Freeform 20">
                <a:extLst>
                  <a:ext uri="{FF2B5EF4-FFF2-40B4-BE49-F238E27FC236}">
                    <a16:creationId xmlns:a16="http://schemas.microsoft.com/office/drawing/2014/main" id="{8BBC0770-2629-ECF2-F877-444A21CD1196}"/>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22" name="Freeform 21">
                <a:extLst>
                  <a:ext uri="{FF2B5EF4-FFF2-40B4-BE49-F238E27FC236}">
                    <a16:creationId xmlns:a16="http://schemas.microsoft.com/office/drawing/2014/main" id="{6E52C48F-4E41-581C-0E20-D0B1337AEFA5}"/>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23" name="Freeform 22">
                <a:extLst>
                  <a:ext uri="{FF2B5EF4-FFF2-40B4-BE49-F238E27FC236}">
                    <a16:creationId xmlns:a16="http://schemas.microsoft.com/office/drawing/2014/main" id="{6C1F57CE-E6C4-C3A7-E0CE-58F921EFB2BD}"/>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24" name="Freeform 23">
                <a:extLst>
                  <a:ext uri="{FF2B5EF4-FFF2-40B4-BE49-F238E27FC236}">
                    <a16:creationId xmlns:a16="http://schemas.microsoft.com/office/drawing/2014/main" id="{731E96B7-E74F-C264-B64F-68289A6A9EF0}"/>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25" name="Freeform 24">
                <a:extLst>
                  <a:ext uri="{FF2B5EF4-FFF2-40B4-BE49-F238E27FC236}">
                    <a16:creationId xmlns:a16="http://schemas.microsoft.com/office/drawing/2014/main" id="{CBD71552-58B7-8DFE-B304-1C32FC307BDE}"/>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4" name="Picture 3">
            <a:extLst>
              <a:ext uri="{FF2B5EF4-FFF2-40B4-BE49-F238E27FC236}">
                <a16:creationId xmlns:a16="http://schemas.microsoft.com/office/drawing/2014/main" id="{B8C0B796-FAF2-5FEA-BEB1-A3004967892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408360477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ement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E9113E3-0C37-B5C8-5AE8-0668E1939C02}"/>
              </a:ext>
            </a:extLst>
          </p:cNvPr>
          <p:cNvSpPr>
            <a:spLocks noGrp="1"/>
          </p:cNvSpPr>
          <p:nvPr>
            <p:ph type="pic" sz="quarter" idx="13"/>
          </p:nvPr>
        </p:nvSpPr>
        <p:spPr>
          <a:xfrm>
            <a:off x="0" y="0"/>
            <a:ext cx="12191999" cy="6749999"/>
          </a:xfrm>
        </p:spPr>
        <p:txBody>
          <a:bodyPr/>
          <a:lstStyle/>
          <a:p>
            <a:endParaRPr lang="en-DK"/>
          </a:p>
        </p:txBody>
      </p:sp>
      <p:sp>
        <p:nvSpPr>
          <p:cNvPr id="11" name="Rectangle 10">
            <a:extLst>
              <a:ext uri="{FF2B5EF4-FFF2-40B4-BE49-F238E27FC236}">
                <a16:creationId xmlns:a16="http://schemas.microsoft.com/office/drawing/2014/main" id="{C0C17468-27E3-884D-3986-521FAA9C105B}"/>
              </a:ext>
            </a:extLst>
          </p:cNvPr>
          <p:cNvSpPr/>
          <p:nvPr userDrawn="1"/>
        </p:nvSpPr>
        <p:spPr>
          <a:xfrm>
            <a:off x="0" y="1"/>
            <a:ext cx="12191999" cy="6749999"/>
          </a:xfrm>
          <a:prstGeom prst="rect">
            <a:avLst/>
          </a:prstGeom>
          <a:solidFill>
            <a:schemeClr val="tx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7EDD364F-3FE9-18C1-56D4-52A88C82DF6C}"/>
              </a:ext>
            </a:extLst>
          </p:cNvPr>
          <p:cNvSpPr>
            <a:spLocks noGrp="1"/>
          </p:cNvSpPr>
          <p:nvPr>
            <p:ph type="title"/>
          </p:nvPr>
        </p:nvSpPr>
        <p:spPr>
          <a:xfrm>
            <a:off x="2027238" y="1566075"/>
            <a:ext cx="8137525" cy="3725848"/>
          </a:xfrm>
        </p:spPr>
        <p:txBody>
          <a:bodyPr lIns="0" tIns="0" rIns="0" bIns="0" anchor="ctr">
            <a:noAutofit/>
          </a:bodyPr>
          <a:lstStyle>
            <a:lvl1pPr algn="l">
              <a:defRPr sz="2800" b="1">
                <a:solidFill>
                  <a:schemeClr val="bg2"/>
                </a:solidFill>
              </a:defRPr>
            </a:lvl1pPr>
          </a:lstStyle>
          <a:p>
            <a:r>
              <a:rPr lang="en-GB"/>
              <a:t>Click to edit Master title style</a:t>
            </a:r>
            <a:endParaRPr lang="en-DK"/>
          </a:p>
        </p:txBody>
      </p:sp>
      <p:pic>
        <p:nvPicPr>
          <p:cNvPr id="3" name="Picture 2">
            <a:extLst>
              <a:ext uri="{FF2B5EF4-FFF2-40B4-BE49-F238E27FC236}">
                <a16:creationId xmlns:a16="http://schemas.microsoft.com/office/drawing/2014/main" id="{5FB252A7-2781-D817-897F-61CCF2332A6A}"/>
              </a:ext>
            </a:extLst>
          </p:cNvPr>
          <p:cNvPicPr>
            <a:picLocks/>
          </p:cNvPicPr>
          <p:nvPr userDrawn="1"/>
        </p:nvPicPr>
        <p:blipFill rotWithShape="1">
          <a:blip r:embed="rId2"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Tree>
    <p:extLst>
      <p:ext uri="{BB962C8B-B14F-4D97-AF65-F5344CB8AC3E}">
        <p14:creationId xmlns:p14="http://schemas.microsoft.com/office/powerpoint/2010/main" val="2150436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One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41F92A-4B5C-DCF6-04EC-A56B5F784E8E}"/>
              </a:ext>
            </a:extLst>
          </p:cNvPr>
          <p:cNvSpPr/>
          <p:nvPr userDrawn="1"/>
        </p:nvSpPr>
        <p:spPr>
          <a:xfrm>
            <a:off x="0" y="0"/>
            <a:ext cx="12192000" cy="6857999"/>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pic>
        <p:nvPicPr>
          <p:cNvPr id="3" name="Picture 2">
            <a:extLst>
              <a:ext uri="{FF2B5EF4-FFF2-40B4-BE49-F238E27FC236}">
                <a16:creationId xmlns:a16="http://schemas.microsoft.com/office/drawing/2014/main" id="{F14C4177-C8DA-E455-ADE2-E92471A0CC50}"/>
              </a:ext>
            </a:extLst>
          </p:cNvPr>
          <p:cNvPicPr>
            <a:picLocks/>
          </p:cNvPicPr>
          <p:nvPr userDrawn="1"/>
        </p:nvPicPr>
        <p:blipFill rotWithShape="1">
          <a:blip r:embed="rId2"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pic>
        <p:nvPicPr>
          <p:cNvPr id="2" name="Graphic 1">
            <a:extLst>
              <a:ext uri="{FF2B5EF4-FFF2-40B4-BE49-F238E27FC236}">
                <a16:creationId xmlns:a16="http://schemas.microsoft.com/office/drawing/2014/main" id="{154DE951-0B4A-3C8B-A930-3788A9E84285}"/>
              </a:ext>
            </a:extLst>
          </p:cNvPr>
          <p:cNvPicPr>
            <a:picLocks/>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2913" y="1053025"/>
            <a:ext cx="540000" cy="36000"/>
          </a:xfrm>
          <a:prstGeom prst="rect">
            <a:avLst/>
          </a:prstGeom>
        </p:spPr>
      </p:pic>
      <p:sp>
        <p:nvSpPr>
          <p:cNvPr id="7" name="Title 1">
            <a:extLst>
              <a:ext uri="{FF2B5EF4-FFF2-40B4-BE49-F238E27FC236}">
                <a16:creationId xmlns:a16="http://schemas.microsoft.com/office/drawing/2014/main" id="{90864DA6-271C-AA20-867C-30DEF22E92DC}"/>
              </a:ext>
            </a:extLst>
          </p:cNvPr>
          <p:cNvSpPr>
            <a:spLocks noGrp="1"/>
          </p:cNvSpPr>
          <p:nvPr>
            <p:ph type="title"/>
          </p:nvPr>
        </p:nvSpPr>
        <p:spPr>
          <a:xfrm>
            <a:off x="442913" y="18295"/>
            <a:ext cx="10801348" cy="889755"/>
          </a:xfrm>
        </p:spPr>
        <p:txBody>
          <a:bodyPr anchor="b" anchorCtr="0">
            <a:noAutofit/>
          </a:bodyPr>
          <a:lstStyle>
            <a:lvl1pPr>
              <a:defRPr sz="2400" b="1">
                <a:solidFill>
                  <a:schemeClr val="bg1"/>
                </a:solidFill>
              </a:defRPr>
            </a:lvl1pPr>
          </a:lstStyle>
          <a:p>
            <a:r>
              <a:rPr lang="en-GB"/>
              <a:t>Click to edit Master title style</a:t>
            </a:r>
            <a:endParaRPr lang="en-DK"/>
          </a:p>
        </p:txBody>
      </p:sp>
      <p:sp>
        <p:nvSpPr>
          <p:cNvPr id="8" name="Content Placeholder 2">
            <a:extLst>
              <a:ext uri="{FF2B5EF4-FFF2-40B4-BE49-F238E27FC236}">
                <a16:creationId xmlns:a16="http://schemas.microsoft.com/office/drawing/2014/main" id="{1A6FEFD5-A3CC-C21E-4E92-204D7DBC5C7E}"/>
              </a:ext>
            </a:extLst>
          </p:cNvPr>
          <p:cNvSpPr>
            <a:spLocks noGrp="1"/>
          </p:cNvSpPr>
          <p:nvPr>
            <p:ph idx="1"/>
          </p:nvPr>
        </p:nvSpPr>
        <p:spPr>
          <a:xfrm>
            <a:off x="442913" y="1268413"/>
            <a:ext cx="9721850" cy="1908215"/>
          </a:xfrm>
        </p:spPr>
        <p:txBody>
          <a:bodyPr wrap="square">
            <a:sp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10" name="Slide Number Placeholder 5">
            <a:extLst>
              <a:ext uri="{FF2B5EF4-FFF2-40B4-BE49-F238E27FC236}">
                <a16:creationId xmlns:a16="http://schemas.microsoft.com/office/drawing/2014/main" id="{40E54DF6-45E7-90E5-F499-F43ED5234C26}"/>
              </a:ext>
            </a:extLst>
          </p:cNvPr>
          <p:cNvSpPr>
            <a:spLocks noGrp="1"/>
          </p:cNvSpPr>
          <p:nvPr>
            <p:ph type="sldNum" sz="quarter" idx="4"/>
          </p:nvPr>
        </p:nvSpPr>
        <p:spPr>
          <a:xfrm>
            <a:off x="228292" y="6334138"/>
            <a:ext cx="360000" cy="320675"/>
          </a:xfrm>
          <a:prstGeom prst="rect">
            <a:avLst/>
          </a:prstGeom>
        </p:spPr>
        <p:txBody>
          <a:bodyPr vert="horz" lIns="0" tIns="0" rIns="0" bIns="0" rtlCol="0" anchor="b"/>
          <a:lstStyle>
            <a:lvl1pPr algn="l">
              <a:defRPr sz="800">
                <a:solidFill>
                  <a:schemeClr val="bg1"/>
                </a:solidFill>
              </a:defRPr>
            </a:lvl1pPr>
          </a:lstStyle>
          <a:p>
            <a:fld id="{64D2DCB6-719E-0F43-A160-E508323EF71D}" type="slidenum">
              <a:rPr lang="en-DK" smtClean="0"/>
              <a:pPr/>
              <a:t>‹#›</a:t>
            </a:fld>
            <a:endParaRPr lang="en-DK"/>
          </a:p>
        </p:txBody>
      </p:sp>
    </p:spTree>
    <p:extLst>
      <p:ext uri="{BB962C8B-B14F-4D97-AF65-F5344CB8AC3E}">
        <p14:creationId xmlns:p14="http://schemas.microsoft.com/office/powerpoint/2010/main" val="2382747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Two Colum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808BAE5-2369-E8AD-35CB-7DB05BF27AB9}"/>
              </a:ext>
            </a:extLst>
          </p:cNvPr>
          <p:cNvSpPr/>
          <p:nvPr userDrawn="1"/>
        </p:nvSpPr>
        <p:spPr>
          <a:xfrm>
            <a:off x="0" y="0"/>
            <a:ext cx="12192000" cy="6857999"/>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11" name="Title 1">
            <a:extLst>
              <a:ext uri="{FF2B5EF4-FFF2-40B4-BE49-F238E27FC236}">
                <a16:creationId xmlns:a16="http://schemas.microsoft.com/office/drawing/2014/main" id="{D3F7E3C0-7229-A0C8-B308-597A6B55C849}"/>
              </a:ext>
            </a:extLst>
          </p:cNvPr>
          <p:cNvSpPr>
            <a:spLocks noGrp="1"/>
          </p:cNvSpPr>
          <p:nvPr>
            <p:ph type="title"/>
          </p:nvPr>
        </p:nvSpPr>
        <p:spPr>
          <a:xfrm>
            <a:off x="442913" y="18295"/>
            <a:ext cx="10801348" cy="889755"/>
          </a:xfrm>
        </p:spPr>
        <p:txBody>
          <a:bodyPr anchor="b" anchorCtr="0">
            <a:noAutofit/>
          </a:bodyPr>
          <a:lstStyle>
            <a:lvl1pPr>
              <a:defRPr sz="2400" b="1">
                <a:solidFill>
                  <a:schemeClr val="bg1"/>
                </a:solidFill>
              </a:defRPr>
            </a:lvl1pPr>
          </a:lstStyle>
          <a:p>
            <a:r>
              <a:rPr lang="en-GB"/>
              <a:t>Click to edit Master title style</a:t>
            </a:r>
            <a:endParaRPr lang="en-DK"/>
          </a:p>
        </p:txBody>
      </p:sp>
      <p:sp>
        <p:nvSpPr>
          <p:cNvPr id="12" name="Content Placeholder 2">
            <a:extLst>
              <a:ext uri="{FF2B5EF4-FFF2-40B4-BE49-F238E27FC236}">
                <a16:creationId xmlns:a16="http://schemas.microsoft.com/office/drawing/2014/main" id="{9FCD63F0-20B4-4503-19AD-0E2CBC33160B}"/>
              </a:ext>
            </a:extLst>
          </p:cNvPr>
          <p:cNvSpPr>
            <a:spLocks noGrp="1"/>
          </p:cNvSpPr>
          <p:nvPr>
            <p:ph idx="1"/>
          </p:nvPr>
        </p:nvSpPr>
        <p:spPr>
          <a:xfrm>
            <a:off x="442913" y="1268413"/>
            <a:ext cx="4896000" cy="1908215"/>
          </a:xfrm>
        </p:spPr>
        <p:txBody>
          <a:bodyPr>
            <a:sp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6" name="Slide Number Placeholder 5">
            <a:extLst>
              <a:ext uri="{FF2B5EF4-FFF2-40B4-BE49-F238E27FC236}">
                <a16:creationId xmlns:a16="http://schemas.microsoft.com/office/drawing/2014/main" id="{E3A22277-E9E0-A612-FC14-D4B12374CB04}"/>
              </a:ext>
            </a:extLst>
          </p:cNvPr>
          <p:cNvSpPr>
            <a:spLocks noGrp="1"/>
          </p:cNvSpPr>
          <p:nvPr>
            <p:ph type="sldNum" sz="quarter" idx="4"/>
          </p:nvPr>
        </p:nvSpPr>
        <p:spPr>
          <a:xfrm>
            <a:off x="228292" y="6334138"/>
            <a:ext cx="360000" cy="320675"/>
          </a:xfrm>
          <a:prstGeom prst="rect">
            <a:avLst/>
          </a:prstGeom>
        </p:spPr>
        <p:txBody>
          <a:bodyPr vert="horz" lIns="0" tIns="0" rIns="0" bIns="0" rtlCol="0" anchor="b"/>
          <a:lstStyle>
            <a:lvl1pPr algn="l">
              <a:defRPr sz="800">
                <a:solidFill>
                  <a:schemeClr val="bg1"/>
                </a:solidFill>
              </a:defRPr>
            </a:lvl1pPr>
          </a:lstStyle>
          <a:p>
            <a:fld id="{64D2DCB6-719E-0F43-A160-E508323EF71D}" type="slidenum">
              <a:rPr lang="en-DK" smtClean="0"/>
              <a:pPr/>
              <a:t>‹#›</a:t>
            </a:fld>
            <a:endParaRPr lang="en-DK"/>
          </a:p>
        </p:txBody>
      </p:sp>
      <p:pic>
        <p:nvPicPr>
          <p:cNvPr id="3" name="Graphic 2">
            <a:extLst>
              <a:ext uri="{FF2B5EF4-FFF2-40B4-BE49-F238E27FC236}">
                <a16:creationId xmlns:a16="http://schemas.microsoft.com/office/drawing/2014/main" id="{32EBDF4B-E05A-04FD-7628-934404C137EB}"/>
              </a:ext>
            </a:extLst>
          </p:cNvPr>
          <p:cNvPicPr>
            <a:picLocks/>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1053025"/>
            <a:ext cx="540000" cy="36000"/>
          </a:xfrm>
          <a:prstGeom prst="rect">
            <a:avLst/>
          </a:prstGeom>
        </p:spPr>
      </p:pic>
      <p:pic>
        <p:nvPicPr>
          <p:cNvPr id="2" name="Picture 1">
            <a:extLst>
              <a:ext uri="{FF2B5EF4-FFF2-40B4-BE49-F238E27FC236}">
                <a16:creationId xmlns:a16="http://schemas.microsoft.com/office/drawing/2014/main" id="{119E80BD-420B-41C9-755A-9DE12A551DA5}"/>
              </a:ext>
            </a:extLst>
          </p:cNvPr>
          <p:cNvPicPr>
            <a:picLocks/>
          </p:cNvPicPr>
          <p:nvPr userDrawn="1"/>
        </p:nvPicPr>
        <p:blipFill rotWithShape="1">
          <a:blip r:embed="rId4"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7" name="Content Placeholder 2">
            <a:extLst>
              <a:ext uri="{FF2B5EF4-FFF2-40B4-BE49-F238E27FC236}">
                <a16:creationId xmlns:a16="http://schemas.microsoft.com/office/drawing/2014/main" id="{11C4CE89-9402-1BF0-A9EE-FE765B4AA7BE}"/>
              </a:ext>
            </a:extLst>
          </p:cNvPr>
          <p:cNvSpPr>
            <a:spLocks noGrp="1"/>
          </p:cNvSpPr>
          <p:nvPr>
            <p:ph idx="10"/>
          </p:nvPr>
        </p:nvSpPr>
        <p:spPr>
          <a:xfrm>
            <a:off x="6096000" y="1268413"/>
            <a:ext cx="4896000" cy="1908215"/>
          </a:xfrm>
        </p:spPr>
        <p:txBody>
          <a:bodyPr>
            <a:sp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Tree>
    <p:extLst>
      <p:ext uri="{BB962C8B-B14F-4D97-AF65-F5344CB8AC3E}">
        <p14:creationId xmlns:p14="http://schemas.microsoft.com/office/powerpoint/2010/main" val="358399895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Column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F269FD-D751-0C2A-F22C-F63549078B31}"/>
              </a:ext>
            </a:extLst>
          </p:cNvPr>
          <p:cNvSpPr/>
          <p:nvPr userDrawn="1"/>
        </p:nvSpPr>
        <p:spPr>
          <a:xfrm>
            <a:off x="0" y="0"/>
            <a:ext cx="12192000" cy="6857999"/>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3" name="Content Placeholder 2">
            <a:extLst>
              <a:ext uri="{FF2B5EF4-FFF2-40B4-BE49-F238E27FC236}">
                <a16:creationId xmlns:a16="http://schemas.microsoft.com/office/drawing/2014/main" id="{AEEC2ED8-295B-3A5C-24C6-BE6C838B05F4}"/>
              </a:ext>
            </a:extLst>
          </p:cNvPr>
          <p:cNvSpPr>
            <a:spLocks noGrp="1"/>
          </p:cNvSpPr>
          <p:nvPr>
            <p:ph idx="1"/>
          </p:nvPr>
        </p:nvSpPr>
        <p:spPr>
          <a:xfrm>
            <a:off x="1434000" y="2413337"/>
            <a:ext cx="4662000" cy="2031325"/>
          </a:xfrm>
        </p:spPr>
        <p:txBody>
          <a:bodyPr anchor="ctr">
            <a:spAutoFit/>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5" name="Slide Number Placeholder 5">
            <a:extLst>
              <a:ext uri="{FF2B5EF4-FFF2-40B4-BE49-F238E27FC236}">
                <a16:creationId xmlns:a16="http://schemas.microsoft.com/office/drawing/2014/main" id="{E9F24513-2FA0-04E7-F4E5-EB20FCF90130}"/>
              </a:ext>
            </a:extLst>
          </p:cNvPr>
          <p:cNvSpPr>
            <a:spLocks noGrp="1"/>
          </p:cNvSpPr>
          <p:nvPr>
            <p:ph type="sldNum" sz="quarter" idx="4"/>
          </p:nvPr>
        </p:nvSpPr>
        <p:spPr>
          <a:xfrm>
            <a:off x="228292" y="6334138"/>
            <a:ext cx="360000" cy="320675"/>
          </a:xfrm>
          <a:prstGeom prst="rect">
            <a:avLst/>
          </a:prstGeom>
        </p:spPr>
        <p:txBody>
          <a:bodyPr vert="horz" lIns="0" tIns="0" rIns="0" bIns="0" rtlCol="0" anchor="b"/>
          <a:lstStyle>
            <a:lvl1pPr algn="l">
              <a:defRPr sz="800">
                <a:solidFill>
                  <a:schemeClr val="bg1"/>
                </a:solidFill>
              </a:defRPr>
            </a:lvl1pPr>
          </a:lstStyle>
          <a:p>
            <a:fld id="{64D2DCB6-719E-0F43-A160-E508323EF71D}" type="slidenum">
              <a:rPr lang="en-DK" smtClean="0"/>
              <a:pPr/>
              <a:t>‹#›</a:t>
            </a:fld>
            <a:endParaRPr lang="en-DK"/>
          </a:p>
        </p:txBody>
      </p:sp>
      <p:pic>
        <p:nvPicPr>
          <p:cNvPr id="6" name="Picture 5">
            <a:extLst>
              <a:ext uri="{FF2B5EF4-FFF2-40B4-BE49-F238E27FC236}">
                <a16:creationId xmlns:a16="http://schemas.microsoft.com/office/drawing/2014/main" id="{9EFA0B75-FFB2-B68B-E539-2EE2112E2DBA}"/>
              </a:ext>
            </a:extLst>
          </p:cNvPr>
          <p:cNvPicPr>
            <a:picLocks/>
          </p:cNvPicPr>
          <p:nvPr userDrawn="1"/>
        </p:nvPicPr>
        <p:blipFill rotWithShape="1">
          <a:blip r:embed="rId2"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9" name="Picture Placeholder 8">
            <a:extLst>
              <a:ext uri="{FF2B5EF4-FFF2-40B4-BE49-F238E27FC236}">
                <a16:creationId xmlns:a16="http://schemas.microsoft.com/office/drawing/2014/main" id="{64BC0EA4-BB8E-3317-0F3B-2A37C7BE0738}"/>
              </a:ext>
            </a:extLst>
          </p:cNvPr>
          <p:cNvSpPr>
            <a:spLocks noGrp="1"/>
          </p:cNvSpPr>
          <p:nvPr>
            <p:ph type="pic" sz="quarter" idx="11"/>
          </p:nvPr>
        </p:nvSpPr>
        <p:spPr>
          <a:xfrm>
            <a:off x="6583421" y="1282263"/>
            <a:ext cx="4662487" cy="4293474"/>
          </a:xfrm>
        </p:spPr>
        <p:txBody>
          <a:bodyPr/>
          <a:lstStyle/>
          <a:p>
            <a:endParaRPr lang="en-DK"/>
          </a:p>
        </p:txBody>
      </p:sp>
    </p:spTree>
    <p:extLst>
      <p:ext uri="{BB962C8B-B14F-4D97-AF65-F5344CB8AC3E}">
        <p14:creationId xmlns:p14="http://schemas.microsoft.com/office/powerpoint/2010/main" val="20532565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ue Image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41F92A-4B5C-DCF6-04EC-A56B5F784E8E}"/>
              </a:ext>
            </a:extLst>
          </p:cNvPr>
          <p:cNvSpPr/>
          <p:nvPr userDrawn="1"/>
        </p:nvSpPr>
        <p:spPr>
          <a:xfrm>
            <a:off x="0" y="0"/>
            <a:ext cx="12192000" cy="6857999"/>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pic>
        <p:nvPicPr>
          <p:cNvPr id="3" name="Picture 2">
            <a:extLst>
              <a:ext uri="{FF2B5EF4-FFF2-40B4-BE49-F238E27FC236}">
                <a16:creationId xmlns:a16="http://schemas.microsoft.com/office/drawing/2014/main" id="{F14C4177-C8DA-E455-ADE2-E92471A0CC50}"/>
              </a:ext>
            </a:extLst>
          </p:cNvPr>
          <p:cNvPicPr>
            <a:picLocks/>
          </p:cNvPicPr>
          <p:nvPr userDrawn="1"/>
        </p:nvPicPr>
        <p:blipFill rotWithShape="1">
          <a:blip r:embed="rId2"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pic>
        <p:nvPicPr>
          <p:cNvPr id="2" name="Graphic 1">
            <a:extLst>
              <a:ext uri="{FF2B5EF4-FFF2-40B4-BE49-F238E27FC236}">
                <a16:creationId xmlns:a16="http://schemas.microsoft.com/office/drawing/2014/main" id="{154DE951-0B4A-3C8B-A930-3788A9E84285}"/>
              </a:ext>
            </a:extLst>
          </p:cNvPr>
          <p:cNvPicPr>
            <a:picLocks/>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2913" y="1053025"/>
            <a:ext cx="540000" cy="36000"/>
          </a:xfrm>
          <a:prstGeom prst="rect">
            <a:avLst/>
          </a:prstGeom>
        </p:spPr>
      </p:pic>
      <p:sp>
        <p:nvSpPr>
          <p:cNvPr id="7" name="Title 1">
            <a:extLst>
              <a:ext uri="{FF2B5EF4-FFF2-40B4-BE49-F238E27FC236}">
                <a16:creationId xmlns:a16="http://schemas.microsoft.com/office/drawing/2014/main" id="{90864DA6-271C-AA20-867C-30DEF22E92DC}"/>
              </a:ext>
            </a:extLst>
          </p:cNvPr>
          <p:cNvSpPr>
            <a:spLocks noGrp="1"/>
          </p:cNvSpPr>
          <p:nvPr>
            <p:ph type="title"/>
          </p:nvPr>
        </p:nvSpPr>
        <p:spPr>
          <a:xfrm>
            <a:off x="442914" y="18295"/>
            <a:ext cx="4892400" cy="889755"/>
          </a:xfrm>
        </p:spPr>
        <p:txBody>
          <a:bodyPr anchor="b" anchorCtr="0">
            <a:noAutofit/>
          </a:bodyPr>
          <a:lstStyle>
            <a:lvl1pPr>
              <a:defRPr sz="2400" b="1">
                <a:solidFill>
                  <a:schemeClr val="bg1"/>
                </a:solidFill>
              </a:defRPr>
            </a:lvl1pPr>
          </a:lstStyle>
          <a:p>
            <a:r>
              <a:rPr lang="en-GB"/>
              <a:t>Click to edit Master title style</a:t>
            </a:r>
            <a:endParaRPr lang="en-DK"/>
          </a:p>
        </p:txBody>
      </p:sp>
      <p:sp>
        <p:nvSpPr>
          <p:cNvPr id="8" name="Content Placeholder 2">
            <a:extLst>
              <a:ext uri="{FF2B5EF4-FFF2-40B4-BE49-F238E27FC236}">
                <a16:creationId xmlns:a16="http://schemas.microsoft.com/office/drawing/2014/main" id="{1A6FEFD5-A3CC-C21E-4E92-204D7DBC5C7E}"/>
              </a:ext>
            </a:extLst>
          </p:cNvPr>
          <p:cNvSpPr>
            <a:spLocks noGrp="1"/>
          </p:cNvSpPr>
          <p:nvPr>
            <p:ph idx="1"/>
          </p:nvPr>
        </p:nvSpPr>
        <p:spPr>
          <a:xfrm>
            <a:off x="442913" y="1268413"/>
            <a:ext cx="4892400" cy="1908215"/>
          </a:xfrm>
        </p:spPr>
        <p:txBody>
          <a:bodyPr wrap="square">
            <a:spAutoFit/>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10" name="Slide Number Placeholder 5">
            <a:extLst>
              <a:ext uri="{FF2B5EF4-FFF2-40B4-BE49-F238E27FC236}">
                <a16:creationId xmlns:a16="http://schemas.microsoft.com/office/drawing/2014/main" id="{40E54DF6-45E7-90E5-F499-F43ED5234C26}"/>
              </a:ext>
            </a:extLst>
          </p:cNvPr>
          <p:cNvSpPr>
            <a:spLocks noGrp="1"/>
          </p:cNvSpPr>
          <p:nvPr>
            <p:ph type="sldNum" sz="quarter" idx="4"/>
          </p:nvPr>
        </p:nvSpPr>
        <p:spPr>
          <a:xfrm>
            <a:off x="228292" y="6334138"/>
            <a:ext cx="360000" cy="320675"/>
          </a:xfrm>
          <a:prstGeom prst="rect">
            <a:avLst/>
          </a:prstGeom>
        </p:spPr>
        <p:txBody>
          <a:bodyPr vert="horz" lIns="0" tIns="0" rIns="0" bIns="0" rtlCol="0" anchor="b"/>
          <a:lstStyle>
            <a:lvl1pPr algn="l">
              <a:defRPr sz="800">
                <a:solidFill>
                  <a:schemeClr val="bg1"/>
                </a:solidFill>
              </a:defRPr>
            </a:lvl1pPr>
          </a:lstStyle>
          <a:p>
            <a:fld id="{64D2DCB6-719E-0F43-A160-E508323EF71D}" type="slidenum">
              <a:rPr lang="en-DK" smtClean="0"/>
              <a:pPr/>
              <a:t>‹#›</a:t>
            </a:fld>
            <a:endParaRPr lang="en-DK"/>
          </a:p>
        </p:txBody>
      </p:sp>
      <p:sp>
        <p:nvSpPr>
          <p:cNvPr id="5" name="Picture Placeholder 9">
            <a:extLst>
              <a:ext uri="{FF2B5EF4-FFF2-40B4-BE49-F238E27FC236}">
                <a16:creationId xmlns:a16="http://schemas.microsoft.com/office/drawing/2014/main" id="{6228B924-EB30-A541-DBDB-06100B90A1B2}"/>
              </a:ext>
            </a:extLst>
          </p:cNvPr>
          <p:cNvSpPr>
            <a:spLocks noGrp="1"/>
          </p:cNvSpPr>
          <p:nvPr>
            <p:ph type="pic" sz="quarter" idx="13"/>
          </p:nvPr>
        </p:nvSpPr>
        <p:spPr>
          <a:xfrm>
            <a:off x="6096000" y="0"/>
            <a:ext cx="6096000" cy="6750000"/>
          </a:xfrm>
        </p:spPr>
        <p:txBody>
          <a:bodyPr/>
          <a:lstStyle/>
          <a:p>
            <a:endParaRPr lang="en-DK"/>
          </a:p>
        </p:txBody>
      </p:sp>
    </p:spTree>
    <p:extLst>
      <p:ext uri="{BB962C8B-B14F-4D97-AF65-F5344CB8AC3E}">
        <p14:creationId xmlns:p14="http://schemas.microsoft.com/office/powerpoint/2010/main" val="2655716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ue 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5BDA8F-A7FD-42FC-9616-73C01AB65504}"/>
              </a:ext>
            </a:extLst>
          </p:cNvPr>
          <p:cNvSpPr/>
          <p:nvPr userDrawn="1"/>
        </p:nvSpPr>
        <p:spPr>
          <a:xfrm>
            <a:off x="0" y="0"/>
            <a:ext cx="12192000" cy="6857999"/>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3" name="Content Placeholder 2">
            <a:extLst>
              <a:ext uri="{FF2B5EF4-FFF2-40B4-BE49-F238E27FC236}">
                <a16:creationId xmlns:a16="http://schemas.microsoft.com/office/drawing/2014/main" id="{AEEC2ED8-295B-3A5C-24C6-BE6C838B05F4}"/>
              </a:ext>
            </a:extLst>
          </p:cNvPr>
          <p:cNvSpPr>
            <a:spLocks noGrp="1"/>
          </p:cNvSpPr>
          <p:nvPr>
            <p:ph idx="1"/>
          </p:nvPr>
        </p:nvSpPr>
        <p:spPr>
          <a:xfrm>
            <a:off x="2027238" y="1268413"/>
            <a:ext cx="8137525" cy="3509883"/>
          </a:xfrm>
        </p:spPr>
        <p:txBody>
          <a:bodyPr>
            <a:normAutofit/>
          </a:bodyPr>
          <a:lstStyle>
            <a:lvl1pPr marL="0" indent="0">
              <a:buNone/>
              <a:defRPr sz="2800" b="1">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600">
                <a:solidFill>
                  <a:schemeClr val="bg2"/>
                </a:solidFill>
              </a:defRPr>
            </a:lvl5pPr>
          </a:lstStyle>
          <a:p>
            <a:pPr lvl="0"/>
            <a:r>
              <a:rPr lang="en-GB"/>
              <a:t>Click to edit Master text styles</a:t>
            </a:r>
          </a:p>
        </p:txBody>
      </p:sp>
      <p:sp>
        <p:nvSpPr>
          <p:cNvPr id="11" name="Content Placeholder 2">
            <a:extLst>
              <a:ext uri="{FF2B5EF4-FFF2-40B4-BE49-F238E27FC236}">
                <a16:creationId xmlns:a16="http://schemas.microsoft.com/office/drawing/2014/main" id="{21561EBE-5C5B-5478-448B-FC14238C7596}"/>
              </a:ext>
            </a:extLst>
          </p:cNvPr>
          <p:cNvSpPr>
            <a:spLocks noGrp="1"/>
          </p:cNvSpPr>
          <p:nvPr>
            <p:ph idx="10"/>
          </p:nvPr>
        </p:nvSpPr>
        <p:spPr>
          <a:xfrm>
            <a:off x="2027238" y="4877634"/>
            <a:ext cx="8137525" cy="1440000"/>
          </a:xfrm>
        </p:spPr>
        <p:txBody>
          <a:bodyPr>
            <a:normAutofit/>
          </a:bodyPr>
          <a:lstStyle>
            <a:lvl1pPr marL="0" indent="0">
              <a:spcAft>
                <a:spcPts val="600"/>
              </a:spcAft>
              <a:buNone/>
              <a:defRPr sz="1600" b="1">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600">
                <a:solidFill>
                  <a:schemeClr val="bg2"/>
                </a:solidFill>
              </a:defRPr>
            </a:lvl5pPr>
          </a:lstStyle>
          <a:p>
            <a:pPr lvl="0"/>
            <a:r>
              <a:rPr lang="en-GB"/>
              <a:t>Click to edit Master text styles</a:t>
            </a:r>
          </a:p>
        </p:txBody>
      </p:sp>
      <p:sp>
        <p:nvSpPr>
          <p:cNvPr id="4" name="TextBox 3">
            <a:extLst>
              <a:ext uri="{FF2B5EF4-FFF2-40B4-BE49-F238E27FC236}">
                <a16:creationId xmlns:a16="http://schemas.microsoft.com/office/drawing/2014/main" id="{A0D5DB04-585A-D45D-1E68-C6ACDD1EFCD0}"/>
              </a:ext>
            </a:extLst>
          </p:cNvPr>
          <p:cNvSpPr txBox="1"/>
          <p:nvPr userDrawn="1"/>
        </p:nvSpPr>
        <p:spPr>
          <a:xfrm>
            <a:off x="728279" y="766733"/>
            <a:ext cx="1991075" cy="2662267"/>
          </a:xfrm>
          <a:prstGeom prst="rect">
            <a:avLst/>
          </a:prstGeom>
          <a:noFill/>
        </p:spPr>
        <p:txBody>
          <a:bodyPr wrap="square" rtlCol="0">
            <a:spAutoFit/>
          </a:bodyPr>
          <a:lstStyle/>
          <a:p>
            <a:r>
              <a:rPr lang="en-DK" sz="16700" b="1">
                <a:solidFill>
                  <a:schemeClr val="bg2"/>
                </a:solidFill>
              </a:rPr>
              <a:t>“</a:t>
            </a:r>
          </a:p>
        </p:txBody>
      </p:sp>
      <p:pic>
        <p:nvPicPr>
          <p:cNvPr id="5" name="Picture 4">
            <a:extLst>
              <a:ext uri="{FF2B5EF4-FFF2-40B4-BE49-F238E27FC236}">
                <a16:creationId xmlns:a16="http://schemas.microsoft.com/office/drawing/2014/main" id="{E02932C2-178A-BD50-AA57-67D5CA004D2A}"/>
              </a:ext>
            </a:extLst>
          </p:cNvPr>
          <p:cNvPicPr>
            <a:picLocks/>
          </p:cNvPicPr>
          <p:nvPr userDrawn="1"/>
        </p:nvPicPr>
        <p:blipFill rotWithShape="1">
          <a:blip r:embed="rId2"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Tree>
    <p:extLst>
      <p:ext uri="{BB962C8B-B14F-4D97-AF65-F5344CB8AC3E}">
        <p14:creationId xmlns:p14="http://schemas.microsoft.com/office/powerpoint/2010/main" val="2296038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ite Quo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EC2ED8-295B-3A5C-24C6-BE6C838B05F4}"/>
              </a:ext>
            </a:extLst>
          </p:cNvPr>
          <p:cNvSpPr>
            <a:spLocks noGrp="1"/>
          </p:cNvSpPr>
          <p:nvPr>
            <p:ph idx="1"/>
          </p:nvPr>
        </p:nvSpPr>
        <p:spPr>
          <a:xfrm>
            <a:off x="2027238" y="1268413"/>
            <a:ext cx="8137525" cy="3509883"/>
          </a:xfrm>
        </p:spPr>
        <p:txBody>
          <a:bodyPr>
            <a:normAutofit/>
          </a:bodyPr>
          <a:lstStyle>
            <a:lvl1pPr marL="0" indent="0">
              <a:buNone/>
              <a:defRPr sz="3800" b="1">
                <a:gradFill>
                  <a:gsLst>
                    <a:gs pos="0">
                      <a:schemeClr val="tx2"/>
                    </a:gs>
                    <a:gs pos="20000">
                      <a:schemeClr val="accent1"/>
                    </a:gs>
                    <a:gs pos="62000">
                      <a:schemeClr val="accent3"/>
                    </a:gs>
                    <a:gs pos="100000">
                      <a:schemeClr val="accent4"/>
                    </a:gs>
                  </a:gsLst>
                  <a:lin ang="0" scaled="1"/>
                </a:gra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600">
                <a:solidFill>
                  <a:schemeClr val="bg2"/>
                </a:solidFill>
              </a:defRPr>
            </a:lvl5pPr>
          </a:lstStyle>
          <a:p>
            <a:pPr lvl="0"/>
            <a:r>
              <a:rPr lang="en-GB"/>
              <a:t>Click to edit Master text styles</a:t>
            </a:r>
          </a:p>
        </p:txBody>
      </p:sp>
      <p:sp>
        <p:nvSpPr>
          <p:cNvPr id="11" name="Content Placeholder 2">
            <a:extLst>
              <a:ext uri="{FF2B5EF4-FFF2-40B4-BE49-F238E27FC236}">
                <a16:creationId xmlns:a16="http://schemas.microsoft.com/office/drawing/2014/main" id="{21561EBE-5C5B-5478-448B-FC14238C7596}"/>
              </a:ext>
            </a:extLst>
          </p:cNvPr>
          <p:cNvSpPr>
            <a:spLocks noGrp="1"/>
          </p:cNvSpPr>
          <p:nvPr>
            <p:ph idx="10"/>
          </p:nvPr>
        </p:nvSpPr>
        <p:spPr>
          <a:xfrm>
            <a:off x="2027238" y="4877634"/>
            <a:ext cx="8137525" cy="1440000"/>
          </a:xfrm>
        </p:spPr>
        <p:txBody>
          <a:bodyPr>
            <a:normAutofit/>
          </a:bodyPr>
          <a:lstStyle>
            <a:lvl1pPr marL="0" indent="0">
              <a:spcAft>
                <a:spcPts val="600"/>
              </a:spcAft>
              <a:buNone/>
              <a:defRPr sz="1600" b="1">
                <a:solidFill>
                  <a:schemeClr val="tx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600">
                <a:solidFill>
                  <a:schemeClr val="bg2"/>
                </a:solidFill>
              </a:defRPr>
            </a:lvl5pPr>
          </a:lstStyle>
          <a:p>
            <a:pPr lvl="0"/>
            <a:r>
              <a:rPr lang="en-GB"/>
              <a:t>Click to edit Master text styles</a:t>
            </a:r>
          </a:p>
        </p:txBody>
      </p:sp>
      <p:pic>
        <p:nvPicPr>
          <p:cNvPr id="2" name="Picture 1">
            <a:extLst>
              <a:ext uri="{FF2B5EF4-FFF2-40B4-BE49-F238E27FC236}">
                <a16:creationId xmlns:a16="http://schemas.microsoft.com/office/drawing/2014/main" id="{2180461D-2FFD-F649-E98A-58D56D8F9F05}"/>
              </a:ext>
            </a:extLst>
          </p:cNvPr>
          <p:cNvPicPr>
            <a:picLocks/>
          </p:cNvPicPr>
          <p:nvPr userDrawn="1"/>
        </p:nvPicPr>
        <p:blipFill rotWithShape="1">
          <a:blip r:embed="rId2"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5" name="TextBox 4">
            <a:extLst>
              <a:ext uri="{FF2B5EF4-FFF2-40B4-BE49-F238E27FC236}">
                <a16:creationId xmlns:a16="http://schemas.microsoft.com/office/drawing/2014/main" id="{75B29FE5-89B3-2954-5FA2-E731DF9A50FA}"/>
              </a:ext>
            </a:extLst>
          </p:cNvPr>
          <p:cNvSpPr txBox="1"/>
          <p:nvPr userDrawn="1"/>
        </p:nvSpPr>
        <p:spPr>
          <a:xfrm>
            <a:off x="728279" y="766733"/>
            <a:ext cx="1991075" cy="2662267"/>
          </a:xfrm>
          <a:prstGeom prst="rect">
            <a:avLst/>
          </a:prstGeom>
          <a:noFill/>
        </p:spPr>
        <p:txBody>
          <a:bodyPr wrap="square" rtlCol="0">
            <a:spAutoFit/>
          </a:bodyPr>
          <a:lstStyle/>
          <a:p>
            <a:r>
              <a:rPr lang="en-DK" sz="16700" b="1">
                <a:solidFill>
                  <a:schemeClr val="tx2"/>
                </a:solidFill>
              </a:rPr>
              <a:t>“</a:t>
            </a:r>
          </a:p>
        </p:txBody>
      </p:sp>
    </p:spTree>
    <p:extLst>
      <p:ext uri="{BB962C8B-B14F-4D97-AF65-F5344CB8AC3E}">
        <p14:creationId xmlns:p14="http://schemas.microsoft.com/office/powerpoint/2010/main" val="7902520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ue Lis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887E24-7787-07C0-59E3-D103E28CBB69}"/>
              </a:ext>
            </a:extLst>
          </p:cNvPr>
          <p:cNvSpPr/>
          <p:nvPr userDrawn="1"/>
        </p:nvSpPr>
        <p:spPr>
          <a:xfrm>
            <a:off x="0" y="0"/>
            <a:ext cx="12192000" cy="6857999"/>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20" name="Text Placeholder 19">
            <a:extLst>
              <a:ext uri="{FF2B5EF4-FFF2-40B4-BE49-F238E27FC236}">
                <a16:creationId xmlns:a16="http://schemas.microsoft.com/office/drawing/2014/main" id="{7975BE2D-A6A1-AE41-F95A-CEDFCAF4596E}"/>
              </a:ext>
            </a:extLst>
          </p:cNvPr>
          <p:cNvSpPr>
            <a:spLocks noGrp="1"/>
          </p:cNvSpPr>
          <p:nvPr>
            <p:ph type="body" sz="quarter" idx="10"/>
          </p:nvPr>
        </p:nvSpPr>
        <p:spPr>
          <a:xfrm>
            <a:off x="2027238" y="703873"/>
            <a:ext cx="9324975"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bg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sp>
        <p:nvSpPr>
          <p:cNvPr id="21" name="Text Placeholder 19">
            <a:extLst>
              <a:ext uri="{FF2B5EF4-FFF2-40B4-BE49-F238E27FC236}">
                <a16:creationId xmlns:a16="http://schemas.microsoft.com/office/drawing/2014/main" id="{DA1095CC-F251-A129-D65D-D123E59865E6}"/>
              </a:ext>
            </a:extLst>
          </p:cNvPr>
          <p:cNvSpPr>
            <a:spLocks noGrp="1"/>
          </p:cNvSpPr>
          <p:nvPr>
            <p:ph type="body" sz="quarter" idx="11"/>
          </p:nvPr>
        </p:nvSpPr>
        <p:spPr>
          <a:xfrm>
            <a:off x="2027238" y="1771840"/>
            <a:ext cx="9324975"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bg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sp>
        <p:nvSpPr>
          <p:cNvPr id="22" name="Text Placeholder 19">
            <a:extLst>
              <a:ext uri="{FF2B5EF4-FFF2-40B4-BE49-F238E27FC236}">
                <a16:creationId xmlns:a16="http://schemas.microsoft.com/office/drawing/2014/main" id="{08245438-AC2F-019D-77A9-F74CA60D4655}"/>
              </a:ext>
            </a:extLst>
          </p:cNvPr>
          <p:cNvSpPr>
            <a:spLocks noGrp="1"/>
          </p:cNvSpPr>
          <p:nvPr>
            <p:ph type="body" sz="quarter" idx="12"/>
          </p:nvPr>
        </p:nvSpPr>
        <p:spPr>
          <a:xfrm>
            <a:off x="2027238" y="2839807"/>
            <a:ext cx="9324975"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bg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sp>
        <p:nvSpPr>
          <p:cNvPr id="23" name="Text Placeholder 19">
            <a:extLst>
              <a:ext uri="{FF2B5EF4-FFF2-40B4-BE49-F238E27FC236}">
                <a16:creationId xmlns:a16="http://schemas.microsoft.com/office/drawing/2014/main" id="{AA7D232E-ADE2-233E-3F84-7358DB333C4E}"/>
              </a:ext>
            </a:extLst>
          </p:cNvPr>
          <p:cNvSpPr>
            <a:spLocks noGrp="1"/>
          </p:cNvSpPr>
          <p:nvPr>
            <p:ph type="body" sz="quarter" idx="13"/>
          </p:nvPr>
        </p:nvSpPr>
        <p:spPr>
          <a:xfrm>
            <a:off x="2027238" y="3907774"/>
            <a:ext cx="9324975"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bg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sp>
        <p:nvSpPr>
          <p:cNvPr id="24" name="Text Placeholder 19">
            <a:extLst>
              <a:ext uri="{FF2B5EF4-FFF2-40B4-BE49-F238E27FC236}">
                <a16:creationId xmlns:a16="http://schemas.microsoft.com/office/drawing/2014/main" id="{B11296D6-324D-5A95-E8A4-A64D4FBA029F}"/>
              </a:ext>
            </a:extLst>
          </p:cNvPr>
          <p:cNvSpPr>
            <a:spLocks noGrp="1"/>
          </p:cNvSpPr>
          <p:nvPr>
            <p:ph type="body" sz="quarter" idx="14"/>
          </p:nvPr>
        </p:nvSpPr>
        <p:spPr>
          <a:xfrm>
            <a:off x="2027238" y="4975741"/>
            <a:ext cx="9324975"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bg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pic>
        <p:nvPicPr>
          <p:cNvPr id="3" name="Picture 2">
            <a:extLst>
              <a:ext uri="{FF2B5EF4-FFF2-40B4-BE49-F238E27FC236}">
                <a16:creationId xmlns:a16="http://schemas.microsoft.com/office/drawing/2014/main" id="{A620B14D-4781-FE66-22AD-85C48362354D}"/>
              </a:ext>
            </a:extLst>
          </p:cNvPr>
          <p:cNvPicPr>
            <a:picLocks/>
          </p:cNvPicPr>
          <p:nvPr userDrawn="1"/>
        </p:nvPicPr>
        <p:blipFill rotWithShape="1">
          <a:blip r:embed="rId2"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Tree>
    <p:extLst>
      <p:ext uri="{BB962C8B-B14F-4D97-AF65-F5344CB8AC3E}">
        <p14:creationId xmlns:p14="http://schemas.microsoft.com/office/powerpoint/2010/main" val="22124308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hite Lis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221E3E-4765-3F60-E686-7B9F3CB3C1EA}"/>
              </a:ext>
            </a:extLst>
          </p:cNvPr>
          <p:cNvPicPr>
            <a:picLocks/>
          </p:cNvPicPr>
          <p:nvPr userDrawn="1"/>
        </p:nvPicPr>
        <p:blipFill rotWithShape="1">
          <a:blip r:embed="rId2"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4" name="Text Placeholder 19">
            <a:extLst>
              <a:ext uri="{FF2B5EF4-FFF2-40B4-BE49-F238E27FC236}">
                <a16:creationId xmlns:a16="http://schemas.microsoft.com/office/drawing/2014/main" id="{55633E9F-1E8D-2F0F-0F8F-3711767028EA}"/>
              </a:ext>
            </a:extLst>
          </p:cNvPr>
          <p:cNvSpPr>
            <a:spLocks noGrp="1"/>
          </p:cNvSpPr>
          <p:nvPr>
            <p:ph type="body" sz="quarter" idx="10"/>
          </p:nvPr>
        </p:nvSpPr>
        <p:spPr>
          <a:xfrm>
            <a:off x="2027238" y="703873"/>
            <a:ext cx="9324975"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accent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sp>
        <p:nvSpPr>
          <p:cNvPr id="5" name="Text Placeholder 19">
            <a:extLst>
              <a:ext uri="{FF2B5EF4-FFF2-40B4-BE49-F238E27FC236}">
                <a16:creationId xmlns:a16="http://schemas.microsoft.com/office/drawing/2014/main" id="{97254926-FAC0-39B5-22A1-F04DE7EA76A4}"/>
              </a:ext>
            </a:extLst>
          </p:cNvPr>
          <p:cNvSpPr>
            <a:spLocks noGrp="1"/>
          </p:cNvSpPr>
          <p:nvPr>
            <p:ph type="body" sz="quarter" idx="11"/>
          </p:nvPr>
        </p:nvSpPr>
        <p:spPr>
          <a:xfrm>
            <a:off x="2027238" y="1771840"/>
            <a:ext cx="9324975"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accent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sp>
        <p:nvSpPr>
          <p:cNvPr id="6" name="Text Placeholder 19">
            <a:extLst>
              <a:ext uri="{FF2B5EF4-FFF2-40B4-BE49-F238E27FC236}">
                <a16:creationId xmlns:a16="http://schemas.microsoft.com/office/drawing/2014/main" id="{09E37B7D-166F-B03C-A5D9-6B95F86A3A02}"/>
              </a:ext>
            </a:extLst>
          </p:cNvPr>
          <p:cNvSpPr>
            <a:spLocks noGrp="1"/>
          </p:cNvSpPr>
          <p:nvPr>
            <p:ph type="body" sz="quarter" idx="12"/>
          </p:nvPr>
        </p:nvSpPr>
        <p:spPr>
          <a:xfrm>
            <a:off x="2027238" y="2839807"/>
            <a:ext cx="9324975"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accent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sp>
        <p:nvSpPr>
          <p:cNvPr id="7" name="Text Placeholder 19">
            <a:extLst>
              <a:ext uri="{FF2B5EF4-FFF2-40B4-BE49-F238E27FC236}">
                <a16:creationId xmlns:a16="http://schemas.microsoft.com/office/drawing/2014/main" id="{4B9CBE0B-5E84-10EC-F459-3BB91D3C32B9}"/>
              </a:ext>
            </a:extLst>
          </p:cNvPr>
          <p:cNvSpPr>
            <a:spLocks noGrp="1"/>
          </p:cNvSpPr>
          <p:nvPr>
            <p:ph type="body" sz="quarter" idx="13"/>
          </p:nvPr>
        </p:nvSpPr>
        <p:spPr>
          <a:xfrm>
            <a:off x="2027238" y="3907774"/>
            <a:ext cx="9324975"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accent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sp>
        <p:nvSpPr>
          <p:cNvPr id="8" name="Text Placeholder 19">
            <a:extLst>
              <a:ext uri="{FF2B5EF4-FFF2-40B4-BE49-F238E27FC236}">
                <a16:creationId xmlns:a16="http://schemas.microsoft.com/office/drawing/2014/main" id="{0CF6DD01-6002-142D-1ECD-677CBF2CA735}"/>
              </a:ext>
            </a:extLst>
          </p:cNvPr>
          <p:cNvSpPr>
            <a:spLocks noGrp="1"/>
          </p:cNvSpPr>
          <p:nvPr>
            <p:ph type="body" sz="quarter" idx="14"/>
          </p:nvPr>
        </p:nvSpPr>
        <p:spPr>
          <a:xfrm>
            <a:off x="2027238" y="4975741"/>
            <a:ext cx="9324975" cy="1070387"/>
          </a:xfrm>
        </p:spPr>
        <p:txBody>
          <a:bodyPr anchor="ctr">
            <a:noAutofit/>
          </a:bodyPr>
          <a:lstStyle>
            <a:lvl1pPr marL="0" indent="0" algn="l" defTabSz="914400" rtl="0" eaLnBrk="1" latinLnBrk="0" hangingPunct="1">
              <a:lnSpc>
                <a:spcPct val="100000"/>
              </a:lnSpc>
              <a:spcBef>
                <a:spcPct val="0"/>
              </a:spcBef>
              <a:buNone/>
              <a:defRPr lang="en-GB" sz="2400" b="1" kern="1200" dirty="0" smtClean="0">
                <a:solidFill>
                  <a:schemeClr val="accent1"/>
                </a:solidFill>
                <a:latin typeface="+mj-lt"/>
                <a:ea typeface="+mj-ea"/>
                <a:cs typeface="+mj-cs"/>
              </a:defRPr>
            </a:lvl1pPr>
            <a:lvl2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2pPr>
            <a:lvl3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3pPr>
            <a:lvl4pPr marL="0" indent="0" algn="l" defTabSz="914400" rtl="0" eaLnBrk="1" latinLnBrk="0" hangingPunct="1">
              <a:lnSpc>
                <a:spcPct val="100000"/>
              </a:lnSpc>
              <a:spcBef>
                <a:spcPct val="0"/>
              </a:spcBef>
              <a:buNone/>
              <a:defRPr lang="en-GB" sz="3600" b="1" kern="1200" dirty="0" smtClean="0">
                <a:solidFill>
                  <a:schemeClr val="tx2"/>
                </a:solidFill>
                <a:latin typeface="+mj-lt"/>
                <a:ea typeface="+mj-ea"/>
                <a:cs typeface="+mj-cs"/>
              </a:defRPr>
            </a:lvl4pPr>
            <a:lvl5pPr marL="0" indent="0" algn="l" defTabSz="914400" rtl="0" eaLnBrk="1" latinLnBrk="0" hangingPunct="1">
              <a:lnSpc>
                <a:spcPct val="100000"/>
              </a:lnSpc>
              <a:spcBef>
                <a:spcPct val="0"/>
              </a:spcBef>
              <a:buNone/>
              <a:defRPr lang="en-DK" sz="3600" b="1" kern="1200" dirty="0">
                <a:solidFill>
                  <a:schemeClr val="tx2"/>
                </a:solidFill>
                <a:latin typeface="+mj-lt"/>
                <a:ea typeface="+mj-ea"/>
                <a:cs typeface="+mj-cs"/>
              </a:defRPr>
            </a:lvl5pPr>
          </a:lstStyle>
          <a:p>
            <a:pPr lvl="0"/>
            <a:r>
              <a:rPr lang="en-GB"/>
              <a:t>Click to edit Master text styles</a:t>
            </a:r>
            <a:endParaRPr lang="en-DK"/>
          </a:p>
        </p:txBody>
      </p:sp>
      <p:pic>
        <p:nvPicPr>
          <p:cNvPr id="9" name="Picture 8">
            <a:extLst>
              <a:ext uri="{FF2B5EF4-FFF2-40B4-BE49-F238E27FC236}">
                <a16:creationId xmlns:a16="http://schemas.microsoft.com/office/drawing/2014/main" id="{19A2881E-0134-A285-9F72-16C4C18EB6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95337" y="6214902"/>
            <a:ext cx="972000" cy="425578"/>
          </a:xfrm>
          <a:prstGeom prst="rect">
            <a:avLst/>
          </a:prstGeom>
        </p:spPr>
      </p:pic>
    </p:spTree>
    <p:extLst>
      <p:ext uri="{BB962C8B-B14F-4D97-AF65-F5344CB8AC3E}">
        <p14:creationId xmlns:p14="http://schemas.microsoft.com/office/powerpoint/2010/main" val="2476766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s 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69AF311-D561-34CA-A063-FEFC77EA487A}"/>
              </a:ext>
            </a:extLst>
          </p:cNvPr>
          <p:cNvSpPr/>
          <p:nvPr userDrawn="1"/>
        </p:nvSpPr>
        <p:spPr>
          <a:xfrm>
            <a:off x="8131200" y="0"/>
            <a:ext cx="4060800"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Rectangle 7">
            <a:extLst>
              <a:ext uri="{FF2B5EF4-FFF2-40B4-BE49-F238E27FC236}">
                <a16:creationId xmlns:a16="http://schemas.microsoft.com/office/drawing/2014/main" id="{CC07DA62-A42B-EDEB-05BF-458C2C228B3F}"/>
              </a:ext>
            </a:extLst>
          </p:cNvPr>
          <p:cNvSpPr/>
          <p:nvPr userDrawn="1"/>
        </p:nvSpPr>
        <p:spPr>
          <a:xfrm>
            <a:off x="0" y="0"/>
            <a:ext cx="4060800" cy="6857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Rectangle 1">
            <a:extLst>
              <a:ext uri="{FF2B5EF4-FFF2-40B4-BE49-F238E27FC236}">
                <a16:creationId xmlns:a16="http://schemas.microsoft.com/office/drawing/2014/main" id="{0854B296-B69E-861A-425B-C066740E7221}"/>
              </a:ext>
            </a:extLst>
          </p:cNvPr>
          <p:cNvSpPr/>
          <p:nvPr userDrawn="1"/>
        </p:nvSpPr>
        <p:spPr>
          <a:xfrm>
            <a:off x="4065600" y="0"/>
            <a:ext cx="40608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 name="Content Placeholder 2">
            <a:extLst>
              <a:ext uri="{FF2B5EF4-FFF2-40B4-BE49-F238E27FC236}">
                <a16:creationId xmlns:a16="http://schemas.microsoft.com/office/drawing/2014/main" id="{AEEC2ED8-295B-3A5C-24C6-BE6C838B05F4}"/>
              </a:ext>
            </a:extLst>
          </p:cNvPr>
          <p:cNvSpPr>
            <a:spLocks noGrp="1"/>
          </p:cNvSpPr>
          <p:nvPr>
            <p:ph idx="1"/>
          </p:nvPr>
        </p:nvSpPr>
        <p:spPr>
          <a:xfrm>
            <a:off x="446400" y="2293795"/>
            <a:ext cx="3168000" cy="3545419"/>
          </a:xfrm>
        </p:spPr>
        <p:txBody>
          <a:bodyPr>
            <a:normAutofit/>
          </a:bodyPr>
          <a:lstStyle>
            <a:lvl1pPr>
              <a:defRPr sz="1600">
                <a:solidFill>
                  <a:schemeClr val="bg2"/>
                </a:solidFill>
              </a:defRPr>
            </a:lvl1pPr>
            <a:lvl2pPr>
              <a:defRPr sz="1400">
                <a:solidFill>
                  <a:schemeClr val="bg2"/>
                </a:solidFill>
              </a:defRPr>
            </a:lvl2pPr>
            <a:lvl3pPr>
              <a:defRPr sz="1200">
                <a:solidFill>
                  <a:schemeClr val="bg2"/>
                </a:solidFill>
              </a:defRPr>
            </a:lvl3pPr>
            <a:lvl4pPr>
              <a:defRPr sz="1100">
                <a:solidFill>
                  <a:schemeClr val="bg2"/>
                </a:solidFill>
              </a:defRPr>
            </a:lvl4pPr>
            <a:lvl5pPr>
              <a:defRPr sz="1100">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9" name="Content Placeholder 2">
            <a:extLst>
              <a:ext uri="{FF2B5EF4-FFF2-40B4-BE49-F238E27FC236}">
                <a16:creationId xmlns:a16="http://schemas.microsoft.com/office/drawing/2014/main" id="{B53ADEF9-350F-34A2-A8A5-42D7BB2EF095}"/>
              </a:ext>
            </a:extLst>
          </p:cNvPr>
          <p:cNvSpPr>
            <a:spLocks noGrp="1"/>
          </p:cNvSpPr>
          <p:nvPr>
            <p:ph idx="10"/>
          </p:nvPr>
        </p:nvSpPr>
        <p:spPr>
          <a:xfrm>
            <a:off x="4511675" y="2293795"/>
            <a:ext cx="3168650" cy="3545419"/>
          </a:xfrm>
        </p:spPr>
        <p:txBody>
          <a:bodyPr>
            <a:normAutofit/>
          </a:bodyPr>
          <a:lstStyle>
            <a:lvl1pPr>
              <a:defRPr sz="1600">
                <a:solidFill>
                  <a:schemeClr val="bg2"/>
                </a:solidFill>
              </a:defRPr>
            </a:lvl1pPr>
            <a:lvl2pPr>
              <a:defRPr sz="1400">
                <a:solidFill>
                  <a:schemeClr val="bg2"/>
                </a:solidFill>
              </a:defRPr>
            </a:lvl2pPr>
            <a:lvl3pPr>
              <a:defRPr sz="1200">
                <a:solidFill>
                  <a:schemeClr val="bg2"/>
                </a:solidFill>
              </a:defRPr>
            </a:lvl3pPr>
            <a:lvl4pPr>
              <a:defRPr sz="1100">
                <a:solidFill>
                  <a:schemeClr val="bg2"/>
                </a:solidFill>
              </a:defRPr>
            </a:lvl4pPr>
            <a:lvl5pPr>
              <a:defRPr sz="1100">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10" name="Content Placeholder 2">
            <a:extLst>
              <a:ext uri="{FF2B5EF4-FFF2-40B4-BE49-F238E27FC236}">
                <a16:creationId xmlns:a16="http://schemas.microsoft.com/office/drawing/2014/main" id="{DDB7801E-469E-0D42-F825-318C43BB30DD}"/>
              </a:ext>
            </a:extLst>
          </p:cNvPr>
          <p:cNvSpPr>
            <a:spLocks noGrp="1"/>
          </p:cNvSpPr>
          <p:nvPr>
            <p:ph idx="11"/>
          </p:nvPr>
        </p:nvSpPr>
        <p:spPr>
          <a:xfrm>
            <a:off x="8577600" y="2293795"/>
            <a:ext cx="3168000" cy="3545419"/>
          </a:xfrm>
        </p:spPr>
        <p:txBody>
          <a:bodyPr>
            <a:normAutofit/>
          </a:bodyPr>
          <a:lstStyle>
            <a:lvl1pPr>
              <a:defRPr sz="1600">
                <a:solidFill>
                  <a:schemeClr val="bg2"/>
                </a:solidFill>
              </a:defRPr>
            </a:lvl1pPr>
            <a:lvl2pPr>
              <a:defRPr sz="1400">
                <a:solidFill>
                  <a:schemeClr val="bg2"/>
                </a:solidFill>
              </a:defRPr>
            </a:lvl2pPr>
            <a:lvl3pPr>
              <a:defRPr sz="1200">
                <a:solidFill>
                  <a:schemeClr val="bg2"/>
                </a:solidFill>
              </a:defRPr>
            </a:lvl3pPr>
            <a:lvl4pPr>
              <a:defRPr sz="1100">
                <a:solidFill>
                  <a:schemeClr val="bg2"/>
                </a:solidFill>
              </a:defRPr>
            </a:lvl4pPr>
            <a:lvl5pPr>
              <a:defRPr sz="1100">
                <a:solidFill>
                  <a:schemeClr val="bg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pic>
        <p:nvPicPr>
          <p:cNvPr id="7" name="Picture 6">
            <a:extLst>
              <a:ext uri="{FF2B5EF4-FFF2-40B4-BE49-F238E27FC236}">
                <a16:creationId xmlns:a16="http://schemas.microsoft.com/office/drawing/2014/main" id="{D0A914EE-8FF6-3608-5AC2-5908D496FFE9}"/>
              </a:ext>
            </a:extLst>
          </p:cNvPr>
          <p:cNvPicPr>
            <a:picLocks/>
          </p:cNvPicPr>
          <p:nvPr userDrawn="1"/>
        </p:nvPicPr>
        <p:blipFill rotWithShape="1">
          <a:blip r:embed="rId2"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12" name="Slide Number Placeholder 5">
            <a:extLst>
              <a:ext uri="{FF2B5EF4-FFF2-40B4-BE49-F238E27FC236}">
                <a16:creationId xmlns:a16="http://schemas.microsoft.com/office/drawing/2014/main" id="{AAD89280-8CBB-D33B-F4BD-37EC1547A37F}"/>
              </a:ext>
            </a:extLst>
          </p:cNvPr>
          <p:cNvSpPr>
            <a:spLocks noGrp="1"/>
          </p:cNvSpPr>
          <p:nvPr>
            <p:ph type="sldNum" sz="quarter" idx="4"/>
          </p:nvPr>
        </p:nvSpPr>
        <p:spPr>
          <a:xfrm>
            <a:off x="228292" y="6334138"/>
            <a:ext cx="360000" cy="320675"/>
          </a:xfrm>
          <a:prstGeom prst="rect">
            <a:avLst/>
          </a:prstGeom>
        </p:spPr>
        <p:txBody>
          <a:bodyPr vert="horz" lIns="0" tIns="0" rIns="0" bIns="0" rtlCol="0" anchor="b"/>
          <a:lstStyle>
            <a:lvl1pPr algn="l">
              <a:defRPr sz="800">
                <a:solidFill>
                  <a:schemeClr val="bg1"/>
                </a:solidFill>
              </a:defRPr>
            </a:lvl1pPr>
          </a:lstStyle>
          <a:p>
            <a:fld id="{64D2DCB6-719E-0F43-A160-E508323EF71D}" type="slidenum">
              <a:rPr lang="en-DK" smtClean="0"/>
              <a:pPr/>
              <a:t>‹#›</a:t>
            </a:fld>
            <a:endParaRPr lang="en-DK"/>
          </a:p>
        </p:txBody>
      </p:sp>
    </p:spTree>
    <p:extLst>
      <p:ext uri="{BB962C8B-B14F-4D97-AF65-F5344CB8AC3E}">
        <p14:creationId xmlns:p14="http://schemas.microsoft.com/office/powerpoint/2010/main" val="284973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2">
    <p:spTree>
      <p:nvGrpSpPr>
        <p:cNvPr id="1" name=""/>
        <p:cNvGrpSpPr/>
        <p:nvPr/>
      </p:nvGrpSpPr>
      <p:grpSpPr>
        <a:xfrm>
          <a:off x="0" y="0"/>
          <a:ext cx="0" cy="0"/>
          <a:chOff x="0" y="0"/>
          <a:chExt cx="0" cy="0"/>
        </a:xfrm>
      </p:grpSpPr>
      <p:pic>
        <p:nvPicPr>
          <p:cNvPr id="34" name="Picture Placeholder 35">
            <a:extLst>
              <a:ext uri="{FF2B5EF4-FFF2-40B4-BE49-F238E27FC236}">
                <a16:creationId xmlns:a16="http://schemas.microsoft.com/office/drawing/2014/main" id="{A2ADC49E-47C7-1C81-2B21-F7A84984BA6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flipH="1">
            <a:off x="0" y="1406538"/>
            <a:ext cx="12192000" cy="5449881"/>
          </a:xfrm>
          <a:prstGeom prst="rect">
            <a:avLst/>
          </a:prstGeom>
        </p:spPr>
      </p:pic>
      <p:sp>
        <p:nvSpPr>
          <p:cNvPr id="35" name="Rectangle 34">
            <a:extLst>
              <a:ext uri="{FF2B5EF4-FFF2-40B4-BE49-F238E27FC236}">
                <a16:creationId xmlns:a16="http://schemas.microsoft.com/office/drawing/2014/main" id="{84553877-9E04-C3FA-51DA-BB4282AAD082}"/>
              </a:ext>
            </a:extLst>
          </p:cNvPr>
          <p:cNvSpPr/>
          <p:nvPr userDrawn="1"/>
        </p:nvSpPr>
        <p:spPr>
          <a:xfrm>
            <a:off x="0" y="3646190"/>
            <a:ext cx="12192000" cy="1867104"/>
          </a:xfrm>
          <a:prstGeom prst="rect">
            <a:avLst/>
          </a:prstGeom>
          <a:gradFill flip="none" rotWithShape="1">
            <a:gsLst>
              <a:gs pos="100000">
                <a:schemeClr val="tx1">
                  <a:alpha val="0"/>
                </a:schemeClr>
              </a:gs>
              <a:gs pos="0">
                <a:schemeClr val="tx1">
                  <a:alpha val="0"/>
                </a:schemeClr>
              </a:gs>
              <a:gs pos="50000">
                <a:schemeClr val="tx1">
                  <a:alpha val="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6" name="Rectangle 35">
            <a:extLst>
              <a:ext uri="{FF2B5EF4-FFF2-40B4-BE49-F238E27FC236}">
                <a16:creationId xmlns:a16="http://schemas.microsoft.com/office/drawing/2014/main" id="{1CA9C52B-0E0D-882C-6C69-937FD57A38D7}"/>
              </a:ext>
            </a:extLst>
          </p:cNvPr>
          <p:cNvSpPr/>
          <p:nvPr userDrawn="1"/>
        </p:nvSpPr>
        <p:spPr>
          <a:xfrm>
            <a:off x="0" y="6138000"/>
            <a:ext cx="12192000" cy="720000"/>
          </a:xfrm>
          <a:prstGeom prst="rect">
            <a:avLst/>
          </a:prstGeom>
          <a:gradFill flip="none" rotWithShape="1">
            <a:gsLst>
              <a:gs pos="100000">
                <a:schemeClr val="tx1">
                  <a:alpha val="0"/>
                </a:schemeClr>
              </a:gs>
              <a:gs pos="0">
                <a:schemeClr val="tx1">
                  <a:alpha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53678" y="2276475"/>
            <a:ext cx="10801350" cy="2305050"/>
          </a:xfrm>
          <a:noFill/>
        </p:spPr>
        <p:txBody>
          <a:bodyPr anchor="b" anchorCtr="0">
            <a:noAutofit/>
          </a:bodyPr>
          <a:lstStyle>
            <a:lvl1pPr algn="l">
              <a:defRPr sz="5400" b="1">
                <a:solidFill>
                  <a:schemeClr val="bg1"/>
                </a:solidFill>
              </a:defRPr>
            </a:lvl1pPr>
          </a:lstStyle>
          <a:p>
            <a:r>
              <a:rPr lang="en-GB"/>
              <a:t>Click to edit Master title style</a:t>
            </a:r>
            <a:endParaRPr lang="en-DK"/>
          </a:p>
        </p:txBody>
      </p:sp>
      <p:sp>
        <p:nvSpPr>
          <p:cNvPr id="6" name="Subtitle 2">
            <a:extLst>
              <a:ext uri="{FF2B5EF4-FFF2-40B4-BE49-F238E27FC236}">
                <a16:creationId xmlns:a16="http://schemas.microsoft.com/office/drawing/2014/main" id="{BB33BBA0-4572-0EFB-9D24-1C221E3044B7}"/>
              </a:ext>
            </a:extLst>
          </p:cNvPr>
          <p:cNvSpPr>
            <a:spLocks noGrp="1"/>
          </p:cNvSpPr>
          <p:nvPr>
            <p:ph type="subTitle" idx="1"/>
          </p:nvPr>
        </p:nvSpPr>
        <p:spPr>
          <a:xfrm>
            <a:off x="442914" y="4972430"/>
            <a:ext cx="7632700" cy="307777"/>
          </a:xfrm>
        </p:spPr>
        <p:txBody>
          <a:bodyPr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D8DDA069-1327-124F-225A-A74D981CE04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37" name="Graphic 17">
            <a:extLst>
              <a:ext uri="{FF2B5EF4-FFF2-40B4-BE49-F238E27FC236}">
                <a16:creationId xmlns:a16="http://schemas.microsoft.com/office/drawing/2014/main" id="{36E3B021-4009-B374-EA96-D7BA80F330F4}"/>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38" name="Graphic 17">
              <a:extLst>
                <a:ext uri="{FF2B5EF4-FFF2-40B4-BE49-F238E27FC236}">
                  <a16:creationId xmlns:a16="http://schemas.microsoft.com/office/drawing/2014/main" id="{177082D1-5F9E-B2C5-B38F-9E969A2305BF}"/>
                </a:ext>
              </a:extLst>
            </p:cNvPr>
            <p:cNvGrpSpPr/>
            <p:nvPr/>
          </p:nvGrpSpPr>
          <p:grpSpPr>
            <a:xfrm>
              <a:off x="3994150" y="3289300"/>
              <a:ext cx="2355593" cy="276140"/>
              <a:chOff x="3994150" y="3289300"/>
              <a:chExt cx="2355593" cy="276140"/>
            </a:xfrm>
            <a:grpFill/>
          </p:grpSpPr>
          <p:sp>
            <p:nvSpPr>
              <p:cNvPr id="52" name="Freeform 51">
                <a:extLst>
                  <a:ext uri="{FF2B5EF4-FFF2-40B4-BE49-F238E27FC236}">
                    <a16:creationId xmlns:a16="http://schemas.microsoft.com/office/drawing/2014/main" id="{7634E960-B343-C9C9-08E5-03394291F387}"/>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53" name="Freeform 52">
                <a:extLst>
                  <a:ext uri="{FF2B5EF4-FFF2-40B4-BE49-F238E27FC236}">
                    <a16:creationId xmlns:a16="http://schemas.microsoft.com/office/drawing/2014/main" id="{96962BBC-0DCA-1287-BA47-48A146C85BE3}"/>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54" name="Freeform 53">
                <a:extLst>
                  <a:ext uri="{FF2B5EF4-FFF2-40B4-BE49-F238E27FC236}">
                    <a16:creationId xmlns:a16="http://schemas.microsoft.com/office/drawing/2014/main" id="{E21D99E8-B27D-16FE-430A-009ED03829E4}"/>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55" name="Freeform 54">
                <a:extLst>
                  <a:ext uri="{FF2B5EF4-FFF2-40B4-BE49-F238E27FC236}">
                    <a16:creationId xmlns:a16="http://schemas.microsoft.com/office/drawing/2014/main" id="{CD84FE87-8C4E-B528-2340-817101F58938}"/>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56" name="Freeform 55">
                <a:extLst>
                  <a:ext uri="{FF2B5EF4-FFF2-40B4-BE49-F238E27FC236}">
                    <a16:creationId xmlns:a16="http://schemas.microsoft.com/office/drawing/2014/main" id="{AD4A74D6-4249-59E3-878D-C3E897C77749}"/>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57" name="Freeform 56">
                <a:extLst>
                  <a:ext uri="{FF2B5EF4-FFF2-40B4-BE49-F238E27FC236}">
                    <a16:creationId xmlns:a16="http://schemas.microsoft.com/office/drawing/2014/main" id="{E756EEB9-E12B-22B8-B211-ED61251C06AA}"/>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58" name="Freeform 57">
                <a:extLst>
                  <a:ext uri="{FF2B5EF4-FFF2-40B4-BE49-F238E27FC236}">
                    <a16:creationId xmlns:a16="http://schemas.microsoft.com/office/drawing/2014/main" id="{4C6D44AB-3888-ACE0-9462-2637B09FD00A}"/>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59" name="Freeform 58">
                <a:extLst>
                  <a:ext uri="{FF2B5EF4-FFF2-40B4-BE49-F238E27FC236}">
                    <a16:creationId xmlns:a16="http://schemas.microsoft.com/office/drawing/2014/main" id="{01B6AF5E-6B80-71EE-63E3-08A70ACC47A9}"/>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60" name="Freeform 59">
                <a:extLst>
                  <a:ext uri="{FF2B5EF4-FFF2-40B4-BE49-F238E27FC236}">
                    <a16:creationId xmlns:a16="http://schemas.microsoft.com/office/drawing/2014/main" id="{D67E31EE-CE00-D6ED-54C6-FFB9D3324DD9}"/>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61" name="Freeform 60">
                <a:extLst>
                  <a:ext uri="{FF2B5EF4-FFF2-40B4-BE49-F238E27FC236}">
                    <a16:creationId xmlns:a16="http://schemas.microsoft.com/office/drawing/2014/main" id="{71EFB426-E805-F9CD-1B8C-E02421D41BA2}"/>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62" name="Freeform 61">
                <a:extLst>
                  <a:ext uri="{FF2B5EF4-FFF2-40B4-BE49-F238E27FC236}">
                    <a16:creationId xmlns:a16="http://schemas.microsoft.com/office/drawing/2014/main" id="{D9058440-3650-C4B3-D4CF-B1E1CA4D5C33}"/>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63" name="Freeform 62">
                <a:extLst>
                  <a:ext uri="{FF2B5EF4-FFF2-40B4-BE49-F238E27FC236}">
                    <a16:creationId xmlns:a16="http://schemas.microsoft.com/office/drawing/2014/main" id="{817FCE85-59B2-A9DA-DED8-DFBBF83DC221}"/>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64" name="Freeform 63">
                <a:extLst>
                  <a:ext uri="{FF2B5EF4-FFF2-40B4-BE49-F238E27FC236}">
                    <a16:creationId xmlns:a16="http://schemas.microsoft.com/office/drawing/2014/main" id="{A903DE03-2BF3-D15C-57CB-D73F0F87C081}"/>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93" name="Freeform 92">
                <a:extLst>
                  <a:ext uri="{FF2B5EF4-FFF2-40B4-BE49-F238E27FC236}">
                    <a16:creationId xmlns:a16="http://schemas.microsoft.com/office/drawing/2014/main" id="{5BAF1143-FC03-2469-DA0A-C1DE728DFB09}"/>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39" name="Graphic 17">
              <a:extLst>
                <a:ext uri="{FF2B5EF4-FFF2-40B4-BE49-F238E27FC236}">
                  <a16:creationId xmlns:a16="http://schemas.microsoft.com/office/drawing/2014/main" id="{A1350493-6939-40DA-69EC-AE18D96338B2}"/>
                </a:ext>
              </a:extLst>
            </p:cNvPr>
            <p:cNvGrpSpPr/>
            <p:nvPr/>
          </p:nvGrpSpPr>
          <p:grpSpPr>
            <a:xfrm>
              <a:off x="6465963" y="3289300"/>
              <a:ext cx="1730364" cy="282193"/>
              <a:chOff x="6465963" y="3289300"/>
              <a:chExt cx="1730364" cy="282193"/>
            </a:xfrm>
            <a:grpFill/>
          </p:grpSpPr>
          <p:sp>
            <p:nvSpPr>
              <p:cNvPr id="40" name="Freeform 39">
                <a:extLst>
                  <a:ext uri="{FF2B5EF4-FFF2-40B4-BE49-F238E27FC236}">
                    <a16:creationId xmlns:a16="http://schemas.microsoft.com/office/drawing/2014/main" id="{993077DA-7EA3-5E72-7B6D-7FAD01927FB9}"/>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41" name="Freeform 40">
                <a:extLst>
                  <a:ext uri="{FF2B5EF4-FFF2-40B4-BE49-F238E27FC236}">
                    <a16:creationId xmlns:a16="http://schemas.microsoft.com/office/drawing/2014/main" id="{67049884-570D-53D4-AC69-D490B5D2F904}"/>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42" name="Freeform 41">
                <a:extLst>
                  <a:ext uri="{FF2B5EF4-FFF2-40B4-BE49-F238E27FC236}">
                    <a16:creationId xmlns:a16="http://schemas.microsoft.com/office/drawing/2014/main" id="{E8922C67-EFC5-DA6F-28AA-7D4DC1993ABA}"/>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43" name="Freeform 42">
                <a:extLst>
                  <a:ext uri="{FF2B5EF4-FFF2-40B4-BE49-F238E27FC236}">
                    <a16:creationId xmlns:a16="http://schemas.microsoft.com/office/drawing/2014/main" id="{564A6385-95E7-7D3E-88D3-5E0ACCFA07CE}"/>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44" name="Freeform 43">
                <a:extLst>
                  <a:ext uri="{FF2B5EF4-FFF2-40B4-BE49-F238E27FC236}">
                    <a16:creationId xmlns:a16="http://schemas.microsoft.com/office/drawing/2014/main" id="{54288D5C-A4A7-714D-45E0-ECE2398C884B}"/>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45" name="Freeform 44">
                <a:extLst>
                  <a:ext uri="{FF2B5EF4-FFF2-40B4-BE49-F238E27FC236}">
                    <a16:creationId xmlns:a16="http://schemas.microsoft.com/office/drawing/2014/main" id="{8C199243-F62C-0809-DAFD-48759C893D66}"/>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46" name="Freeform 45">
                <a:extLst>
                  <a:ext uri="{FF2B5EF4-FFF2-40B4-BE49-F238E27FC236}">
                    <a16:creationId xmlns:a16="http://schemas.microsoft.com/office/drawing/2014/main" id="{D19EDBCD-21BE-08BA-DB72-C164F351EA5D}"/>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47" name="Freeform 46">
                <a:extLst>
                  <a:ext uri="{FF2B5EF4-FFF2-40B4-BE49-F238E27FC236}">
                    <a16:creationId xmlns:a16="http://schemas.microsoft.com/office/drawing/2014/main" id="{A596CAC4-214E-C2AE-B6D3-5D1030ABC4DF}"/>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49" name="Freeform 48">
                <a:extLst>
                  <a:ext uri="{FF2B5EF4-FFF2-40B4-BE49-F238E27FC236}">
                    <a16:creationId xmlns:a16="http://schemas.microsoft.com/office/drawing/2014/main" id="{CB23E5B0-141D-E1DE-9D3F-6AC8082539D9}"/>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50" name="Freeform 49">
                <a:extLst>
                  <a:ext uri="{FF2B5EF4-FFF2-40B4-BE49-F238E27FC236}">
                    <a16:creationId xmlns:a16="http://schemas.microsoft.com/office/drawing/2014/main" id="{20077732-3C30-0158-C355-84EE6FCB8EC7}"/>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51" name="Freeform 50">
                <a:extLst>
                  <a:ext uri="{FF2B5EF4-FFF2-40B4-BE49-F238E27FC236}">
                    <a16:creationId xmlns:a16="http://schemas.microsoft.com/office/drawing/2014/main" id="{22DBEE3F-0164-6B20-F6F1-E986CC8DD509}"/>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3" name="Picture 2">
            <a:extLst>
              <a:ext uri="{FF2B5EF4-FFF2-40B4-BE49-F238E27FC236}">
                <a16:creationId xmlns:a16="http://schemas.microsoft.com/office/drawing/2014/main" id="{42519193-EF23-BEDB-2AFD-3C3211C7CAC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1365381475"/>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lumns Whi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EC2ED8-295B-3A5C-24C6-BE6C838B05F4}"/>
              </a:ext>
            </a:extLst>
          </p:cNvPr>
          <p:cNvSpPr>
            <a:spLocks noGrp="1"/>
          </p:cNvSpPr>
          <p:nvPr>
            <p:ph idx="1"/>
          </p:nvPr>
        </p:nvSpPr>
        <p:spPr>
          <a:xfrm>
            <a:off x="696075" y="2724359"/>
            <a:ext cx="2952000" cy="3543711"/>
          </a:xfrm>
        </p:spPr>
        <p:txBody>
          <a:bodyPr>
            <a:normAutofit/>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9" name="Content Placeholder 2">
            <a:extLst>
              <a:ext uri="{FF2B5EF4-FFF2-40B4-BE49-F238E27FC236}">
                <a16:creationId xmlns:a16="http://schemas.microsoft.com/office/drawing/2014/main" id="{B53ADEF9-350F-34A2-A8A5-42D7BB2EF095}"/>
              </a:ext>
            </a:extLst>
          </p:cNvPr>
          <p:cNvSpPr>
            <a:spLocks noGrp="1"/>
          </p:cNvSpPr>
          <p:nvPr>
            <p:ph idx="10"/>
          </p:nvPr>
        </p:nvSpPr>
        <p:spPr>
          <a:xfrm>
            <a:off x="4620000" y="2724359"/>
            <a:ext cx="2952000" cy="3543711"/>
          </a:xfrm>
        </p:spPr>
        <p:txBody>
          <a:bodyPr>
            <a:normAutofit/>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10" name="Content Placeholder 2">
            <a:extLst>
              <a:ext uri="{FF2B5EF4-FFF2-40B4-BE49-F238E27FC236}">
                <a16:creationId xmlns:a16="http://schemas.microsoft.com/office/drawing/2014/main" id="{DDB7801E-469E-0D42-F825-318C43BB30DD}"/>
              </a:ext>
            </a:extLst>
          </p:cNvPr>
          <p:cNvSpPr>
            <a:spLocks noGrp="1"/>
          </p:cNvSpPr>
          <p:nvPr>
            <p:ph idx="11"/>
          </p:nvPr>
        </p:nvSpPr>
        <p:spPr>
          <a:xfrm>
            <a:off x="8543925" y="2724359"/>
            <a:ext cx="2952000" cy="3543711"/>
          </a:xfrm>
        </p:spPr>
        <p:txBody>
          <a:bodyPr>
            <a:normAutofit/>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Slide Number Placeholder 5">
            <a:extLst>
              <a:ext uri="{FF2B5EF4-FFF2-40B4-BE49-F238E27FC236}">
                <a16:creationId xmlns:a16="http://schemas.microsoft.com/office/drawing/2014/main" id="{38F08A82-D063-4B9F-A529-900CE050E9EF}"/>
              </a:ext>
            </a:extLst>
          </p:cNvPr>
          <p:cNvSpPr>
            <a:spLocks noGrp="1"/>
          </p:cNvSpPr>
          <p:nvPr>
            <p:ph type="sldNum" sz="quarter" idx="4"/>
          </p:nvPr>
        </p:nvSpPr>
        <p:spPr>
          <a:xfrm>
            <a:off x="228292" y="6334138"/>
            <a:ext cx="360000" cy="320675"/>
          </a:xfrm>
          <a:prstGeom prst="rect">
            <a:avLst/>
          </a:prstGeom>
        </p:spPr>
        <p:txBody>
          <a:bodyPr vert="horz" lIns="0" tIns="0" rIns="0" bIns="0" rtlCol="0" anchor="b"/>
          <a:lstStyle>
            <a:lvl1pPr algn="l">
              <a:defRPr sz="800">
                <a:solidFill>
                  <a:schemeClr val="tx1">
                    <a:lumMod val="50000"/>
                    <a:lumOff val="50000"/>
                  </a:schemeClr>
                </a:solidFill>
              </a:defRPr>
            </a:lvl1pPr>
          </a:lstStyle>
          <a:p>
            <a:fld id="{64D2DCB6-719E-0F43-A160-E508323EF71D}" type="slidenum">
              <a:rPr lang="en-DK" smtClean="0"/>
              <a:pPr/>
              <a:t>‹#›</a:t>
            </a:fld>
            <a:endParaRPr lang="en-DK"/>
          </a:p>
        </p:txBody>
      </p:sp>
      <p:pic>
        <p:nvPicPr>
          <p:cNvPr id="5" name="Picture 4">
            <a:extLst>
              <a:ext uri="{FF2B5EF4-FFF2-40B4-BE49-F238E27FC236}">
                <a16:creationId xmlns:a16="http://schemas.microsoft.com/office/drawing/2014/main" id="{176E06F4-5CC1-38B0-C996-6F3595C7B112}"/>
              </a:ext>
            </a:extLst>
          </p:cNvPr>
          <p:cNvPicPr>
            <a:picLocks/>
          </p:cNvPicPr>
          <p:nvPr userDrawn="1"/>
        </p:nvPicPr>
        <p:blipFill rotWithShape="1">
          <a:blip r:embed="rId2"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cxnSp>
        <p:nvCxnSpPr>
          <p:cNvPr id="7" name="Straight Connector 6">
            <a:extLst>
              <a:ext uri="{FF2B5EF4-FFF2-40B4-BE49-F238E27FC236}">
                <a16:creationId xmlns:a16="http://schemas.microsoft.com/office/drawing/2014/main" id="{63BE207F-B455-41E9-9347-0925024B5092}"/>
              </a:ext>
            </a:extLst>
          </p:cNvPr>
          <p:cNvCxnSpPr>
            <a:cxnSpLocks/>
          </p:cNvCxnSpPr>
          <p:nvPr userDrawn="1"/>
        </p:nvCxnSpPr>
        <p:spPr>
          <a:xfrm>
            <a:off x="4084858" y="2276475"/>
            <a:ext cx="0" cy="292116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DFC6A22-4543-87A8-9BB5-9C85FA20FB0D}"/>
              </a:ext>
            </a:extLst>
          </p:cNvPr>
          <p:cNvCxnSpPr>
            <a:cxnSpLocks/>
          </p:cNvCxnSpPr>
          <p:nvPr userDrawn="1"/>
        </p:nvCxnSpPr>
        <p:spPr>
          <a:xfrm>
            <a:off x="8110318" y="2276475"/>
            <a:ext cx="0" cy="292116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ABB154A4-3C1E-7886-5762-5F30CC641FF8}"/>
              </a:ext>
            </a:extLst>
          </p:cNvPr>
          <p:cNvSpPr>
            <a:spLocks noGrp="1"/>
          </p:cNvSpPr>
          <p:nvPr>
            <p:ph type="title"/>
          </p:nvPr>
        </p:nvSpPr>
        <p:spPr>
          <a:xfrm>
            <a:off x="442913" y="18295"/>
            <a:ext cx="10801348" cy="889755"/>
          </a:xfrm>
        </p:spPr>
        <p:txBody>
          <a:bodyPr anchor="b" anchorCtr="0">
            <a:noAutofit/>
          </a:bodyPr>
          <a:lstStyle>
            <a:lvl1pPr>
              <a:defRPr sz="2400" b="1">
                <a:solidFill>
                  <a:schemeClr val="accent1"/>
                </a:solidFill>
              </a:defRPr>
            </a:lvl1pPr>
          </a:lstStyle>
          <a:p>
            <a:r>
              <a:rPr lang="en-GB"/>
              <a:t>Click to edit Master title style</a:t>
            </a:r>
            <a:endParaRPr lang="en-DK"/>
          </a:p>
        </p:txBody>
      </p:sp>
      <p:pic>
        <p:nvPicPr>
          <p:cNvPr id="14" name="Graphic 13">
            <a:extLst>
              <a:ext uri="{FF2B5EF4-FFF2-40B4-BE49-F238E27FC236}">
                <a16:creationId xmlns:a16="http://schemas.microsoft.com/office/drawing/2014/main" id="{4F9E36C9-F952-1ECF-AAD8-C7C14FB6C6F3}"/>
              </a:ext>
            </a:extLst>
          </p:cNvPr>
          <p:cNvPicPr>
            <a:picLocks/>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2913" y="1053025"/>
            <a:ext cx="540000" cy="36000"/>
          </a:xfrm>
          <a:prstGeom prst="rect">
            <a:avLst/>
          </a:prstGeom>
        </p:spPr>
      </p:pic>
      <p:pic>
        <p:nvPicPr>
          <p:cNvPr id="11" name="Picture 10">
            <a:extLst>
              <a:ext uri="{FF2B5EF4-FFF2-40B4-BE49-F238E27FC236}">
                <a16:creationId xmlns:a16="http://schemas.microsoft.com/office/drawing/2014/main" id="{72CDBC7C-227B-BBAC-3E60-4FFF90FC116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995337" y="6214902"/>
            <a:ext cx="972000" cy="425578"/>
          </a:xfrm>
          <a:prstGeom prst="rect">
            <a:avLst/>
          </a:prstGeom>
        </p:spPr>
      </p:pic>
    </p:spTree>
    <p:extLst>
      <p:ext uri="{BB962C8B-B14F-4D97-AF65-F5344CB8AC3E}">
        <p14:creationId xmlns:p14="http://schemas.microsoft.com/office/powerpoint/2010/main" val="16673458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x Image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F7E3C0-7229-A0C8-B308-597A6B55C849}"/>
              </a:ext>
            </a:extLst>
          </p:cNvPr>
          <p:cNvSpPr>
            <a:spLocks noGrp="1"/>
          </p:cNvSpPr>
          <p:nvPr>
            <p:ph type="title"/>
          </p:nvPr>
        </p:nvSpPr>
        <p:spPr>
          <a:xfrm>
            <a:off x="442913" y="18295"/>
            <a:ext cx="10801348" cy="889755"/>
          </a:xfrm>
        </p:spPr>
        <p:txBody>
          <a:bodyPr anchor="b" anchorCtr="0">
            <a:noAutofit/>
          </a:bodyPr>
          <a:lstStyle>
            <a:lvl1pPr>
              <a:defRPr sz="2400" b="1">
                <a:solidFill>
                  <a:schemeClr val="accent1"/>
                </a:solidFill>
              </a:defRPr>
            </a:lvl1pPr>
          </a:lstStyle>
          <a:p>
            <a:r>
              <a:rPr lang="en-GB"/>
              <a:t>Click to edit Master title style</a:t>
            </a:r>
            <a:endParaRPr lang="en-DK"/>
          </a:p>
        </p:txBody>
      </p:sp>
      <p:sp>
        <p:nvSpPr>
          <p:cNvPr id="6" name="Slide Number Placeholder 5">
            <a:extLst>
              <a:ext uri="{FF2B5EF4-FFF2-40B4-BE49-F238E27FC236}">
                <a16:creationId xmlns:a16="http://schemas.microsoft.com/office/drawing/2014/main" id="{E3A22277-E9E0-A612-FC14-D4B12374CB04}"/>
              </a:ext>
            </a:extLst>
          </p:cNvPr>
          <p:cNvSpPr>
            <a:spLocks noGrp="1"/>
          </p:cNvSpPr>
          <p:nvPr>
            <p:ph type="sldNum" sz="quarter" idx="4"/>
          </p:nvPr>
        </p:nvSpPr>
        <p:spPr>
          <a:xfrm>
            <a:off x="228292" y="6334138"/>
            <a:ext cx="360000" cy="320675"/>
          </a:xfrm>
          <a:prstGeom prst="rect">
            <a:avLst/>
          </a:prstGeom>
        </p:spPr>
        <p:txBody>
          <a:bodyPr vert="horz" lIns="0" tIns="0" rIns="0" bIns="0" rtlCol="0" anchor="b"/>
          <a:lstStyle>
            <a:lvl1pPr algn="l">
              <a:defRPr sz="800">
                <a:solidFill>
                  <a:schemeClr val="tx1">
                    <a:lumMod val="50000"/>
                    <a:lumOff val="50000"/>
                  </a:schemeClr>
                </a:solidFill>
              </a:defRPr>
            </a:lvl1pPr>
          </a:lstStyle>
          <a:p>
            <a:fld id="{64D2DCB6-719E-0F43-A160-E508323EF71D}" type="slidenum">
              <a:rPr lang="en-DK" smtClean="0"/>
              <a:pPr/>
              <a:t>‹#›</a:t>
            </a:fld>
            <a:endParaRPr lang="en-DK"/>
          </a:p>
        </p:txBody>
      </p:sp>
      <p:pic>
        <p:nvPicPr>
          <p:cNvPr id="3" name="Graphic 2">
            <a:extLst>
              <a:ext uri="{FF2B5EF4-FFF2-40B4-BE49-F238E27FC236}">
                <a16:creationId xmlns:a16="http://schemas.microsoft.com/office/drawing/2014/main" id="{32EBDF4B-E05A-04FD-7628-934404C137EB}"/>
              </a:ext>
            </a:extLst>
          </p:cNvPr>
          <p:cNvPicPr>
            <a:picLocks/>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1053025"/>
            <a:ext cx="540000" cy="36000"/>
          </a:xfrm>
          <a:prstGeom prst="rect">
            <a:avLst/>
          </a:prstGeom>
        </p:spPr>
      </p:pic>
      <p:pic>
        <p:nvPicPr>
          <p:cNvPr id="2" name="Picture 1">
            <a:extLst>
              <a:ext uri="{FF2B5EF4-FFF2-40B4-BE49-F238E27FC236}">
                <a16:creationId xmlns:a16="http://schemas.microsoft.com/office/drawing/2014/main" id="{119E80BD-420B-41C9-755A-9DE12A551DA5}"/>
              </a:ext>
            </a:extLst>
          </p:cNvPr>
          <p:cNvPicPr>
            <a:picLocks/>
          </p:cNvPicPr>
          <p:nvPr userDrawn="1"/>
        </p:nvPicPr>
        <p:blipFill rotWithShape="1">
          <a:blip r:embed="rId4"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sp>
        <p:nvSpPr>
          <p:cNvPr id="9" name="Picture Placeholder 8">
            <a:extLst>
              <a:ext uri="{FF2B5EF4-FFF2-40B4-BE49-F238E27FC236}">
                <a16:creationId xmlns:a16="http://schemas.microsoft.com/office/drawing/2014/main" id="{015D40AE-DC36-ED0E-2121-8767D8062FFB}"/>
              </a:ext>
            </a:extLst>
          </p:cNvPr>
          <p:cNvSpPr>
            <a:spLocks noGrp="1"/>
          </p:cNvSpPr>
          <p:nvPr>
            <p:ph type="pic" sz="quarter" idx="11"/>
          </p:nvPr>
        </p:nvSpPr>
        <p:spPr>
          <a:xfrm>
            <a:off x="442913" y="1268413"/>
            <a:ext cx="3528000" cy="1620000"/>
          </a:xfrm>
        </p:spPr>
        <p:txBody>
          <a:bodyPr/>
          <a:lstStyle/>
          <a:p>
            <a:endParaRPr lang="en-DK"/>
          </a:p>
        </p:txBody>
      </p:sp>
      <p:sp>
        <p:nvSpPr>
          <p:cNvPr id="10" name="Picture Placeholder 8">
            <a:extLst>
              <a:ext uri="{FF2B5EF4-FFF2-40B4-BE49-F238E27FC236}">
                <a16:creationId xmlns:a16="http://schemas.microsoft.com/office/drawing/2014/main" id="{AB27D519-34F0-B9F8-C4A2-BF1B79EE1849}"/>
              </a:ext>
            </a:extLst>
          </p:cNvPr>
          <p:cNvSpPr>
            <a:spLocks noGrp="1"/>
          </p:cNvSpPr>
          <p:nvPr>
            <p:ph type="pic" sz="quarter" idx="12"/>
          </p:nvPr>
        </p:nvSpPr>
        <p:spPr>
          <a:xfrm>
            <a:off x="4332000" y="1268413"/>
            <a:ext cx="3528000" cy="1620000"/>
          </a:xfrm>
        </p:spPr>
        <p:txBody>
          <a:bodyPr/>
          <a:lstStyle/>
          <a:p>
            <a:endParaRPr lang="en-DK"/>
          </a:p>
        </p:txBody>
      </p:sp>
      <p:sp>
        <p:nvSpPr>
          <p:cNvPr id="13" name="Picture Placeholder 8">
            <a:extLst>
              <a:ext uri="{FF2B5EF4-FFF2-40B4-BE49-F238E27FC236}">
                <a16:creationId xmlns:a16="http://schemas.microsoft.com/office/drawing/2014/main" id="{2B79F1DC-325C-B57B-7607-17205EF20504}"/>
              </a:ext>
            </a:extLst>
          </p:cNvPr>
          <p:cNvSpPr>
            <a:spLocks noGrp="1"/>
          </p:cNvSpPr>
          <p:nvPr>
            <p:ph type="pic" sz="quarter" idx="13"/>
          </p:nvPr>
        </p:nvSpPr>
        <p:spPr>
          <a:xfrm>
            <a:off x="8221089" y="1268413"/>
            <a:ext cx="3528000" cy="1620000"/>
          </a:xfrm>
        </p:spPr>
        <p:txBody>
          <a:bodyPr/>
          <a:lstStyle/>
          <a:p>
            <a:endParaRPr lang="en-DK"/>
          </a:p>
        </p:txBody>
      </p:sp>
      <p:sp>
        <p:nvSpPr>
          <p:cNvPr id="14" name="Picture Placeholder 8">
            <a:extLst>
              <a:ext uri="{FF2B5EF4-FFF2-40B4-BE49-F238E27FC236}">
                <a16:creationId xmlns:a16="http://schemas.microsoft.com/office/drawing/2014/main" id="{5BFF5F76-538B-1FCC-3505-372495B7F24C}"/>
              </a:ext>
            </a:extLst>
          </p:cNvPr>
          <p:cNvSpPr>
            <a:spLocks noGrp="1"/>
          </p:cNvSpPr>
          <p:nvPr>
            <p:ph type="pic" sz="quarter" idx="14"/>
          </p:nvPr>
        </p:nvSpPr>
        <p:spPr>
          <a:xfrm>
            <a:off x="442913" y="3767320"/>
            <a:ext cx="3528000" cy="1620000"/>
          </a:xfrm>
        </p:spPr>
        <p:txBody>
          <a:bodyPr/>
          <a:lstStyle/>
          <a:p>
            <a:endParaRPr lang="en-DK"/>
          </a:p>
        </p:txBody>
      </p:sp>
      <p:sp>
        <p:nvSpPr>
          <p:cNvPr id="15" name="Picture Placeholder 8">
            <a:extLst>
              <a:ext uri="{FF2B5EF4-FFF2-40B4-BE49-F238E27FC236}">
                <a16:creationId xmlns:a16="http://schemas.microsoft.com/office/drawing/2014/main" id="{25295BD2-B481-CDDE-D590-8A2F9CAFA239}"/>
              </a:ext>
            </a:extLst>
          </p:cNvPr>
          <p:cNvSpPr>
            <a:spLocks noGrp="1"/>
          </p:cNvSpPr>
          <p:nvPr>
            <p:ph type="pic" sz="quarter" idx="15"/>
          </p:nvPr>
        </p:nvSpPr>
        <p:spPr>
          <a:xfrm>
            <a:off x="4332000" y="3767320"/>
            <a:ext cx="3528000" cy="1620000"/>
          </a:xfrm>
        </p:spPr>
        <p:txBody>
          <a:bodyPr/>
          <a:lstStyle/>
          <a:p>
            <a:endParaRPr lang="en-DK"/>
          </a:p>
        </p:txBody>
      </p:sp>
      <p:sp>
        <p:nvSpPr>
          <p:cNvPr id="16" name="Picture Placeholder 8">
            <a:extLst>
              <a:ext uri="{FF2B5EF4-FFF2-40B4-BE49-F238E27FC236}">
                <a16:creationId xmlns:a16="http://schemas.microsoft.com/office/drawing/2014/main" id="{36536F96-8E88-16C5-F564-E33CBC15659D}"/>
              </a:ext>
            </a:extLst>
          </p:cNvPr>
          <p:cNvSpPr>
            <a:spLocks noGrp="1"/>
          </p:cNvSpPr>
          <p:nvPr>
            <p:ph type="pic" sz="quarter" idx="16"/>
          </p:nvPr>
        </p:nvSpPr>
        <p:spPr>
          <a:xfrm>
            <a:off x="8221089" y="3767320"/>
            <a:ext cx="3528000" cy="1620000"/>
          </a:xfrm>
        </p:spPr>
        <p:txBody>
          <a:bodyPr/>
          <a:lstStyle/>
          <a:p>
            <a:endParaRPr lang="en-DK"/>
          </a:p>
        </p:txBody>
      </p:sp>
      <p:sp>
        <p:nvSpPr>
          <p:cNvPr id="18" name="Text Placeholder 17">
            <a:extLst>
              <a:ext uri="{FF2B5EF4-FFF2-40B4-BE49-F238E27FC236}">
                <a16:creationId xmlns:a16="http://schemas.microsoft.com/office/drawing/2014/main" id="{4EDCD53A-F8B2-9435-3663-00EBFCCE5640}"/>
              </a:ext>
            </a:extLst>
          </p:cNvPr>
          <p:cNvSpPr>
            <a:spLocks noGrp="1"/>
          </p:cNvSpPr>
          <p:nvPr>
            <p:ph type="body" sz="quarter" idx="17"/>
          </p:nvPr>
        </p:nvSpPr>
        <p:spPr>
          <a:xfrm>
            <a:off x="442913" y="2883073"/>
            <a:ext cx="3528000" cy="537034"/>
          </a:xfrm>
          <a:solidFill>
            <a:schemeClr val="accent1"/>
          </a:solidFill>
        </p:spPr>
        <p:txBody>
          <a:bodyPr lIns="144000" tIns="144000" rIns="144000" bIns="144000">
            <a:no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endParaRPr lang="en-DK"/>
          </a:p>
        </p:txBody>
      </p:sp>
      <p:sp>
        <p:nvSpPr>
          <p:cNvPr id="19" name="Text Placeholder 17">
            <a:extLst>
              <a:ext uri="{FF2B5EF4-FFF2-40B4-BE49-F238E27FC236}">
                <a16:creationId xmlns:a16="http://schemas.microsoft.com/office/drawing/2014/main" id="{4350FA8E-F072-C4E3-5AB6-AB8553BFA51C}"/>
              </a:ext>
            </a:extLst>
          </p:cNvPr>
          <p:cNvSpPr>
            <a:spLocks noGrp="1"/>
          </p:cNvSpPr>
          <p:nvPr>
            <p:ph type="body" sz="quarter" idx="18"/>
          </p:nvPr>
        </p:nvSpPr>
        <p:spPr>
          <a:xfrm>
            <a:off x="4332000" y="2883073"/>
            <a:ext cx="3528000" cy="537034"/>
          </a:xfrm>
          <a:solidFill>
            <a:schemeClr val="accent1"/>
          </a:solidFill>
        </p:spPr>
        <p:txBody>
          <a:bodyPr lIns="144000" tIns="144000" rIns="144000" bIns="144000">
            <a:no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endParaRPr lang="en-DK"/>
          </a:p>
        </p:txBody>
      </p:sp>
      <p:sp>
        <p:nvSpPr>
          <p:cNvPr id="20" name="Text Placeholder 17">
            <a:extLst>
              <a:ext uri="{FF2B5EF4-FFF2-40B4-BE49-F238E27FC236}">
                <a16:creationId xmlns:a16="http://schemas.microsoft.com/office/drawing/2014/main" id="{C787A05E-7A29-06A0-2CC8-14EABA4B6126}"/>
              </a:ext>
            </a:extLst>
          </p:cNvPr>
          <p:cNvSpPr>
            <a:spLocks noGrp="1"/>
          </p:cNvSpPr>
          <p:nvPr>
            <p:ph type="body" sz="quarter" idx="19"/>
          </p:nvPr>
        </p:nvSpPr>
        <p:spPr>
          <a:xfrm>
            <a:off x="8221089" y="2883073"/>
            <a:ext cx="3528000" cy="537034"/>
          </a:xfrm>
          <a:solidFill>
            <a:schemeClr val="accent1"/>
          </a:solidFill>
        </p:spPr>
        <p:txBody>
          <a:bodyPr lIns="144000" tIns="144000" rIns="144000" bIns="144000">
            <a:no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endParaRPr lang="en-DK"/>
          </a:p>
        </p:txBody>
      </p:sp>
      <p:sp>
        <p:nvSpPr>
          <p:cNvPr id="21" name="Text Placeholder 17">
            <a:extLst>
              <a:ext uri="{FF2B5EF4-FFF2-40B4-BE49-F238E27FC236}">
                <a16:creationId xmlns:a16="http://schemas.microsoft.com/office/drawing/2014/main" id="{A3268353-E759-E669-1ECD-D8549F9C410D}"/>
              </a:ext>
            </a:extLst>
          </p:cNvPr>
          <p:cNvSpPr>
            <a:spLocks noGrp="1"/>
          </p:cNvSpPr>
          <p:nvPr>
            <p:ph type="body" sz="quarter" idx="20"/>
          </p:nvPr>
        </p:nvSpPr>
        <p:spPr>
          <a:xfrm>
            <a:off x="442913" y="5377577"/>
            <a:ext cx="3528000" cy="537034"/>
          </a:xfrm>
          <a:solidFill>
            <a:schemeClr val="accent1"/>
          </a:solidFill>
        </p:spPr>
        <p:txBody>
          <a:bodyPr lIns="144000" tIns="144000" rIns="144000" bIns="144000">
            <a:no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endParaRPr lang="en-DK"/>
          </a:p>
        </p:txBody>
      </p:sp>
      <p:sp>
        <p:nvSpPr>
          <p:cNvPr id="22" name="Text Placeholder 17">
            <a:extLst>
              <a:ext uri="{FF2B5EF4-FFF2-40B4-BE49-F238E27FC236}">
                <a16:creationId xmlns:a16="http://schemas.microsoft.com/office/drawing/2014/main" id="{4A946D09-490F-934A-6F13-D49C32E75D0E}"/>
              </a:ext>
            </a:extLst>
          </p:cNvPr>
          <p:cNvSpPr>
            <a:spLocks noGrp="1"/>
          </p:cNvSpPr>
          <p:nvPr>
            <p:ph type="body" sz="quarter" idx="21"/>
          </p:nvPr>
        </p:nvSpPr>
        <p:spPr>
          <a:xfrm>
            <a:off x="4332000" y="5377577"/>
            <a:ext cx="3528000" cy="537034"/>
          </a:xfrm>
          <a:solidFill>
            <a:schemeClr val="accent1"/>
          </a:solidFill>
        </p:spPr>
        <p:txBody>
          <a:bodyPr lIns="144000" tIns="144000" rIns="144000" bIns="144000">
            <a:no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endParaRPr lang="en-DK"/>
          </a:p>
        </p:txBody>
      </p:sp>
      <p:sp>
        <p:nvSpPr>
          <p:cNvPr id="23" name="Text Placeholder 17">
            <a:extLst>
              <a:ext uri="{FF2B5EF4-FFF2-40B4-BE49-F238E27FC236}">
                <a16:creationId xmlns:a16="http://schemas.microsoft.com/office/drawing/2014/main" id="{2401C564-B48E-25CA-2395-9D3746E5FBED}"/>
              </a:ext>
            </a:extLst>
          </p:cNvPr>
          <p:cNvSpPr>
            <a:spLocks noGrp="1"/>
          </p:cNvSpPr>
          <p:nvPr>
            <p:ph type="body" sz="quarter" idx="22"/>
          </p:nvPr>
        </p:nvSpPr>
        <p:spPr>
          <a:xfrm>
            <a:off x="8221089" y="5377577"/>
            <a:ext cx="3528000" cy="537034"/>
          </a:xfrm>
          <a:solidFill>
            <a:schemeClr val="accent1"/>
          </a:solidFill>
        </p:spPr>
        <p:txBody>
          <a:bodyPr lIns="144000" tIns="144000" rIns="144000" bIns="144000">
            <a:noAutofit/>
          </a:bodyPr>
          <a:lstStyle>
            <a:lvl1pPr marL="0" indent="0" algn="ctr">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Click to edit Master text styles</a:t>
            </a:r>
            <a:endParaRPr lang="en-DK"/>
          </a:p>
        </p:txBody>
      </p:sp>
      <p:pic>
        <p:nvPicPr>
          <p:cNvPr id="7" name="Picture 6">
            <a:extLst>
              <a:ext uri="{FF2B5EF4-FFF2-40B4-BE49-F238E27FC236}">
                <a16:creationId xmlns:a16="http://schemas.microsoft.com/office/drawing/2014/main" id="{03DAD993-76D6-C53C-8AC5-C9C244B0F0E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995337" y="6214902"/>
            <a:ext cx="972000" cy="425578"/>
          </a:xfrm>
          <a:prstGeom prst="rect">
            <a:avLst/>
          </a:prstGeom>
        </p:spPr>
      </p:pic>
    </p:spTree>
    <p:extLst>
      <p:ext uri="{BB962C8B-B14F-4D97-AF65-F5344CB8AC3E}">
        <p14:creationId xmlns:p14="http://schemas.microsoft.com/office/powerpoint/2010/main" val="307894660"/>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5123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E22572-88DF-E03D-14AE-497AF0183DF1}"/>
              </a:ext>
            </a:extLst>
          </p:cNvPr>
          <p:cNvSpPr/>
          <p:nvPr userDrawn="1"/>
        </p:nvSpPr>
        <p:spPr>
          <a:xfrm>
            <a:off x="0" y="0"/>
            <a:ext cx="12192000" cy="685800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5" name="Title 1">
            <a:extLst>
              <a:ext uri="{FF2B5EF4-FFF2-40B4-BE49-F238E27FC236}">
                <a16:creationId xmlns:a16="http://schemas.microsoft.com/office/drawing/2014/main" id="{438FEFEB-41E9-9E45-0A06-AB96018EAD2B}"/>
              </a:ext>
            </a:extLst>
          </p:cNvPr>
          <p:cNvSpPr>
            <a:spLocks noGrp="1"/>
          </p:cNvSpPr>
          <p:nvPr>
            <p:ph type="ctrTitle" hasCustomPrompt="1"/>
          </p:nvPr>
        </p:nvSpPr>
        <p:spPr>
          <a:xfrm>
            <a:off x="442913" y="2830478"/>
            <a:ext cx="10801350" cy="680206"/>
          </a:xfrm>
        </p:spPr>
        <p:txBody>
          <a:bodyPr anchor="ctr" anchorCtr="0">
            <a:noAutofit/>
          </a:bodyPr>
          <a:lstStyle>
            <a:lvl1pPr algn="l">
              <a:defRPr sz="5400" b="1">
                <a:solidFill>
                  <a:schemeClr val="bg1"/>
                </a:solidFill>
              </a:defRPr>
            </a:lvl1pPr>
          </a:lstStyle>
          <a:p>
            <a:r>
              <a:rPr lang="en-GB"/>
              <a:t>Thank you</a:t>
            </a:r>
            <a:endParaRPr lang="en-DK"/>
          </a:p>
        </p:txBody>
      </p:sp>
      <p:sp>
        <p:nvSpPr>
          <p:cNvPr id="2" name="Footer Placeholder 4">
            <a:extLst>
              <a:ext uri="{FF2B5EF4-FFF2-40B4-BE49-F238E27FC236}">
                <a16:creationId xmlns:a16="http://schemas.microsoft.com/office/drawing/2014/main" id="{EEDFA1A4-5E26-CDD0-2B99-EBC2D4ADC493}"/>
              </a:ext>
            </a:extLst>
          </p:cNvPr>
          <p:cNvSpPr txBox="1">
            <a:spLocks/>
          </p:cNvSpPr>
          <p:nvPr userDrawn="1"/>
        </p:nvSpPr>
        <p:spPr>
          <a:xfrm>
            <a:off x="456662" y="6223169"/>
            <a:ext cx="3421063" cy="320675"/>
          </a:xfrm>
          <a:prstGeom prst="rect">
            <a:avLst/>
          </a:prstGeom>
        </p:spPr>
        <p:txBody>
          <a:bodyPr vert="horz" lIns="0" tIns="45720" rIns="0" bIns="45720" rtlCol="0" anchor="ctr" anchorCtr="0"/>
          <a:lstStyle>
            <a:defPPr>
              <a:defRPr lang="en-DK"/>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 2023 Johnson Controls. All rights reserved.</a:t>
            </a:r>
            <a:endParaRPr lang="en-DK"/>
          </a:p>
        </p:txBody>
      </p:sp>
      <p:pic>
        <p:nvPicPr>
          <p:cNvPr id="4" name="Picture 3">
            <a:extLst>
              <a:ext uri="{FF2B5EF4-FFF2-40B4-BE49-F238E27FC236}">
                <a16:creationId xmlns:a16="http://schemas.microsoft.com/office/drawing/2014/main" id="{618A223F-EF83-8E43-5B9F-626DB5A8CA7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550223"/>
            <a:ext cx="12192000" cy="307777"/>
          </a:xfrm>
          <a:prstGeom prst="rect">
            <a:avLst/>
          </a:prstGeom>
        </p:spPr>
      </p:pic>
      <p:grpSp>
        <p:nvGrpSpPr>
          <p:cNvPr id="6" name="Graphic 3">
            <a:extLst>
              <a:ext uri="{FF2B5EF4-FFF2-40B4-BE49-F238E27FC236}">
                <a16:creationId xmlns:a16="http://schemas.microsoft.com/office/drawing/2014/main" id="{3066C639-00CC-AA56-3EB1-F353BCCDE6EE}"/>
              </a:ext>
            </a:extLst>
          </p:cNvPr>
          <p:cNvGrpSpPr/>
          <p:nvPr userDrawn="1"/>
        </p:nvGrpSpPr>
        <p:grpSpPr>
          <a:xfrm>
            <a:off x="5812299" y="431633"/>
            <a:ext cx="5720311" cy="5674199"/>
            <a:chOff x="3250256" y="583610"/>
            <a:chExt cx="3683878" cy="3693751"/>
          </a:xfrm>
          <a:solidFill>
            <a:schemeClr val="bg1">
              <a:alpha val="15000"/>
            </a:schemeClr>
          </a:solidFill>
        </p:grpSpPr>
        <p:sp>
          <p:nvSpPr>
            <p:cNvPr id="7" name="Freeform 6">
              <a:extLst>
                <a:ext uri="{FF2B5EF4-FFF2-40B4-BE49-F238E27FC236}">
                  <a16:creationId xmlns:a16="http://schemas.microsoft.com/office/drawing/2014/main" id="{325BF02B-D97F-F5CD-EC7B-3C60EA1E6D43}"/>
                </a:ext>
              </a:extLst>
            </p:cNvPr>
            <p:cNvSpPr/>
            <p:nvPr/>
          </p:nvSpPr>
          <p:spPr>
            <a:xfrm>
              <a:off x="6551331" y="2007805"/>
              <a:ext cx="382803" cy="1355537"/>
            </a:xfrm>
            <a:custGeom>
              <a:avLst/>
              <a:gdLst>
                <a:gd name="connsiteX0" fmla="*/ 333447 w 382803"/>
                <a:gd name="connsiteY0" fmla="*/ 0 h 1355537"/>
                <a:gd name="connsiteX1" fmla="*/ 132995 w 382803"/>
                <a:gd name="connsiteY1" fmla="*/ 1355537 h 1355537"/>
                <a:gd name="connsiteX2" fmla="*/ 382804 w 382803"/>
                <a:gd name="connsiteY2" fmla="*/ 424302 h 1355537"/>
                <a:gd name="connsiteX3" fmla="*/ 333447 w 382803"/>
                <a:gd name="connsiteY3" fmla="*/ 0 h 1355537"/>
              </a:gdLst>
              <a:ahLst/>
              <a:cxnLst>
                <a:cxn ang="0">
                  <a:pos x="connsiteX0" y="connsiteY0"/>
                </a:cxn>
                <a:cxn ang="0">
                  <a:pos x="connsiteX1" y="connsiteY1"/>
                </a:cxn>
                <a:cxn ang="0">
                  <a:pos x="connsiteX2" y="connsiteY2"/>
                </a:cxn>
                <a:cxn ang="0">
                  <a:pos x="connsiteX3" y="connsiteY3"/>
                </a:cxn>
              </a:cxnLst>
              <a:rect l="l" t="t" r="r" b="b"/>
              <a:pathLst>
                <a:path w="382803" h="1355537">
                  <a:moveTo>
                    <a:pt x="333447" y="0"/>
                  </a:moveTo>
                  <a:cubicBezTo>
                    <a:pt x="4464" y="284150"/>
                    <a:pt x="-116411" y="957970"/>
                    <a:pt x="132995" y="1355537"/>
                  </a:cubicBezTo>
                  <a:cubicBezTo>
                    <a:pt x="291543" y="1081716"/>
                    <a:pt x="382804" y="763945"/>
                    <a:pt x="382804" y="424302"/>
                  </a:cubicBezTo>
                  <a:cubicBezTo>
                    <a:pt x="382602" y="278277"/>
                    <a:pt x="365277" y="136506"/>
                    <a:pt x="333447" y="0"/>
                  </a:cubicBezTo>
                  <a:close/>
                </a:path>
              </a:pathLst>
            </a:custGeom>
            <a:grpFill/>
            <a:ln w="2010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F2AC3F6-7548-B81D-4A8E-61802212C99D}"/>
                </a:ext>
              </a:extLst>
            </p:cNvPr>
            <p:cNvSpPr/>
            <p:nvPr/>
          </p:nvSpPr>
          <p:spPr>
            <a:xfrm>
              <a:off x="3250256" y="1097835"/>
              <a:ext cx="559451" cy="1205462"/>
            </a:xfrm>
            <a:custGeom>
              <a:avLst/>
              <a:gdLst>
                <a:gd name="connsiteX0" fmla="*/ 559452 w 559451"/>
                <a:gd name="connsiteY0" fmla="*/ 0 h 1205462"/>
                <a:gd name="connsiteX1" fmla="*/ 0 w 559451"/>
                <a:gd name="connsiteY1" fmla="*/ 1205462 h 1205462"/>
                <a:gd name="connsiteX2" fmla="*/ 559452 w 559451"/>
                <a:gd name="connsiteY2" fmla="*/ 0 h 1205462"/>
              </a:gdLst>
              <a:ahLst/>
              <a:cxnLst>
                <a:cxn ang="0">
                  <a:pos x="connsiteX0" y="connsiteY0"/>
                </a:cxn>
                <a:cxn ang="0">
                  <a:pos x="connsiteX1" y="connsiteY1"/>
                </a:cxn>
                <a:cxn ang="0">
                  <a:pos x="connsiteX2" y="connsiteY2"/>
                </a:cxn>
              </a:cxnLst>
              <a:rect l="l" t="t" r="r" b="b"/>
              <a:pathLst>
                <a:path w="559451" h="1205462">
                  <a:moveTo>
                    <a:pt x="559452" y="0"/>
                  </a:moveTo>
                  <a:cubicBezTo>
                    <a:pt x="240542" y="309264"/>
                    <a:pt x="32435" y="732958"/>
                    <a:pt x="0" y="1205462"/>
                  </a:cubicBezTo>
                  <a:cubicBezTo>
                    <a:pt x="307225" y="909565"/>
                    <a:pt x="499014" y="435441"/>
                    <a:pt x="559452" y="0"/>
                  </a:cubicBezTo>
                  <a:close/>
                </a:path>
              </a:pathLst>
            </a:custGeom>
            <a:grpFill/>
            <a:ln w="20108"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BB51E70E-4443-2760-A92E-329494E28703}"/>
                </a:ext>
              </a:extLst>
            </p:cNvPr>
            <p:cNvSpPr/>
            <p:nvPr/>
          </p:nvSpPr>
          <p:spPr>
            <a:xfrm>
              <a:off x="3262948" y="823608"/>
              <a:ext cx="922096" cy="2136697"/>
            </a:xfrm>
            <a:custGeom>
              <a:avLst/>
              <a:gdLst>
                <a:gd name="connsiteX0" fmla="*/ 910192 w 922096"/>
                <a:gd name="connsiteY0" fmla="*/ 0 h 2136697"/>
                <a:gd name="connsiteX1" fmla="*/ 825982 w 922096"/>
                <a:gd name="connsiteY1" fmla="*/ 51645 h 2136697"/>
                <a:gd name="connsiteX2" fmla="*/ 0 w 922096"/>
                <a:gd name="connsiteY2" fmla="*/ 1862876 h 2136697"/>
                <a:gd name="connsiteX3" fmla="*/ 58826 w 922096"/>
                <a:gd name="connsiteY3" fmla="*/ 2136698 h 2136697"/>
                <a:gd name="connsiteX4" fmla="*/ 910192 w 922096"/>
                <a:gd name="connsiteY4" fmla="*/ 0 h 2136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096" h="2136697">
                  <a:moveTo>
                    <a:pt x="910192" y="0"/>
                  </a:moveTo>
                  <a:cubicBezTo>
                    <a:pt x="881585" y="16405"/>
                    <a:pt x="853582" y="33823"/>
                    <a:pt x="825982" y="51645"/>
                  </a:cubicBezTo>
                  <a:cubicBezTo>
                    <a:pt x="637013" y="947033"/>
                    <a:pt x="398889" y="1392600"/>
                    <a:pt x="0" y="1862876"/>
                  </a:cubicBezTo>
                  <a:cubicBezTo>
                    <a:pt x="12893" y="1956446"/>
                    <a:pt x="32435" y="2047989"/>
                    <a:pt x="58826" y="2136698"/>
                  </a:cubicBezTo>
                  <a:cubicBezTo>
                    <a:pt x="812283" y="1670877"/>
                    <a:pt x="971435" y="631895"/>
                    <a:pt x="910192" y="0"/>
                  </a:cubicBezTo>
                  <a:close/>
                </a:path>
              </a:pathLst>
            </a:custGeom>
            <a:grpFill/>
            <a:ln w="20108"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12016B5-30E8-A979-06E0-FF477701022F}"/>
                </a:ext>
              </a:extLst>
            </p:cNvPr>
            <p:cNvSpPr/>
            <p:nvPr/>
          </p:nvSpPr>
          <p:spPr>
            <a:xfrm>
              <a:off x="4443498" y="586242"/>
              <a:ext cx="1233608" cy="3691119"/>
            </a:xfrm>
            <a:custGeom>
              <a:avLst/>
              <a:gdLst>
                <a:gd name="connsiteX0" fmla="*/ 1229303 w 1233608"/>
                <a:gd name="connsiteY0" fmla="*/ 1474625 h 3691119"/>
                <a:gd name="connsiteX1" fmla="*/ 920063 w 1233608"/>
                <a:gd name="connsiteY1" fmla="*/ 12354 h 3691119"/>
                <a:gd name="connsiteX2" fmla="*/ 813290 w 1233608"/>
                <a:gd name="connsiteY2" fmla="*/ 0 h 3691119"/>
                <a:gd name="connsiteX3" fmla="*/ 0 w 1233608"/>
                <a:gd name="connsiteY3" fmla="*/ 3582766 h 3691119"/>
                <a:gd name="connsiteX4" fmla="*/ 463960 w 1233608"/>
                <a:gd name="connsiteY4" fmla="*/ 3691120 h 3691119"/>
                <a:gd name="connsiteX5" fmla="*/ 1229303 w 1233608"/>
                <a:gd name="connsiteY5" fmla="*/ 1474625 h 369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608" h="3691119">
                  <a:moveTo>
                    <a:pt x="1229303" y="1474625"/>
                  </a:moveTo>
                  <a:cubicBezTo>
                    <a:pt x="1206538" y="943793"/>
                    <a:pt x="1095736" y="447390"/>
                    <a:pt x="920063" y="12354"/>
                  </a:cubicBezTo>
                  <a:cubicBezTo>
                    <a:pt x="884808" y="7291"/>
                    <a:pt x="849150" y="3038"/>
                    <a:pt x="813290" y="0"/>
                  </a:cubicBezTo>
                  <a:cubicBezTo>
                    <a:pt x="982314" y="1439992"/>
                    <a:pt x="851769" y="2726062"/>
                    <a:pt x="0" y="3582766"/>
                  </a:cubicBezTo>
                  <a:cubicBezTo>
                    <a:pt x="146662" y="3638057"/>
                    <a:pt x="302189" y="3675120"/>
                    <a:pt x="463960" y="3691120"/>
                  </a:cubicBezTo>
                  <a:cubicBezTo>
                    <a:pt x="967003" y="3246970"/>
                    <a:pt x="1274027" y="2509557"/>
                    <a:pt x="1229303" y="1474625"/>
                  </a:cubicBezTo>
                  <a:close/>
                </a:path>
              </a:pathLst>
            </a:custGeom>
            <a:grpFill/>
            <a:ln w="20108"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25C171A-26D6-1558-8FA1-16EFE3DB6DA2}"/>
                </a:ext>
              </a:extLst>
            </p:cNvPr>
            <p:cNvSpPr/>
            <p:nvPr/>
          </p:nvSpPr>
          <p:spPr>
            <a:xfrm>
              <a:off x="3830458" y="583610"/>
              <a:ext cx="1297623" cy="3413653"/>
            </a:xfrm>
            <a:custGeom>
              <a:avLst/>
              <a:gdLst>
                <a:gd name="connsiteX0" fmla="*/ 1124141 w 1297623"/>
                <a:gd name="connsiteY0" fmla="*/ 0 h 3413653"/>
                <a:gd name="connsiteX1" fmla="*/ 1019383 w 1297623"/>
                <a:gd name="connsiteY1" fmla="*/ 10532 h 3413653"/>
                <a:gd name="connsiteX2" fmla="*/ 0 w 1297623"/>
                <a:gd name="connsiteY2" fmla="*/ 3202819 h 3413653"/>
                <a:gd name="connsiteX3" fmla="*/ 270559 w 1297623"/>
                <a:gd name="connsiteY3" fmla="*/ 3413653 h 3413653"/>
                <a:gd name="connsiteX4" fmla="*/ 1124141 w 1297623"/>
                <a:gd name="connsiteY4" fmla="*/ 0 h 3413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7623" h="3413653">
                  <a:moveTo>
                    <a:pt x="1124141" y="0"/>
                  </a:moveTo>
                  <a:cubicBezTo>
                    <a:pt x="1088886" y="2430"/>
                    <a:pt x="1054034" y="6076"/>
                    <a:pt x="1019383" y="10532"/>
                  </a:cubicBezTo>
                  <a:cubicBezTo>
                    <a:pt x="1053631" y="961413"/>
                    <a:pt x="934971" y="2413152"/>
                    <a:pt x="0" y="3202819"/>
                  </a:cubicBezTo>
                  <a:cubicBezTo>
                    <a:pt x="83404" y="3281198"/>
                    <a:pt x="174061" y="3351881"/>
                    <a:pt x="270559" y="3413653"/>
                  </a:cubicBezTo>
                  <a:cubicBezTo>
                    <a:pt x="1435395" y="2617708"/>
                    <a:pt x="1429755" y="1060855"/>
                    <a:pt x="1124141" y="0"/>
                  </a:cubicBezTo>
                  <a:close/>
                </a:path>
              </a:pathLst>
            </a:custGeom>
            <a:grpFill/>
            <a:ln w="20108"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84A7439-F1B4-6D39-5539-9888E4CB89AF}"/>
                </a:ext>
              </a:extLst>
            </p:cNvPr>
            <p:cNvSpPr/>
            <p:nvPr/>
          </p:nvSpPr>
          <p:spPr>
            <a:xfrm>
              <a:off x="3447686" y="659964"/>
              <a:ext cx="1174586" cy="2873301"/>
            </a:xfrm>
            <a:custGeom>
              <a:avLst/>
              <a:gdLst>
                <a:gd name="connsiteX0" fmla="*/ 1099160 w 1174586"/>
                <a:gd name="connsiteY0" fmla="*/ 0 h 2873301"/>
                <a:gd name="connsiteX1" fmla="*/ 1007698 w 1174586"/>
                <a:gd name="connsiteY1" fmla="*/ 30582 h 2873301"/>
                <a:gd name="connsiteX2" fmla="*/ 0 w 1174586"/>
                <a:gd name="connsiteY2" fmla="*/ 2615885 h 2873301"/>
                <a:gd name="connsiteX3" fmla="*/ 158750 w 1174586"/>
                <a:gd name="connsiteY3" fmla="*/ 2873302 h 2873301"/>
                <a:gd name="connsiteX4" fmla="*/ 1099160 w 1174586"/>
                <a:gd name="connsiteY4" fmla="*/ 0 h 2873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586" h="2873301">
                  <a:moveTo>
                    <a:pt x="1099160" y="0"/>
                  </a:moveTo>
                  <a:cubicBezTo>
                    <a:pt x="1068136" y="9519"/>
                    <a:pt x="1037715" y="19645"/>
                    <a:pt x="1007698" y="30582"/>
                  </a:cubicBezTo>
                  <a:cubicBezTo>
                    <a:pt x="951894" y="1024197"/>
                    <a:pt x="737541" y="1943079"/>
                    <a:pt x="0" y="2615885"/>
                  </a:cubicBezTo>
                  <a:cubicBezTo>
                    <a:pt x="45933" y="2706214"/>
                    <a:pt x="99118" y="2792289"/>
                    <a:pt x="158750" y="2873302"/>
                  </a:cubicBezTo>
                  <a:cubicBezTo>
                    <a:pt x="1112457" y="2294469"/>
                    <a:pt x="1307469" y="922729"/>
                    <a:pt x="1099160" y="0"/>
                  </a:cubicBezTo>
                  <a:close/>
                </a:path>
              </a:pathLst>
            </a:custGeom>
            <a:grpFill/>
            <a:ln w="2010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5390393-F184-49E1-7DF4-2D16145DEF83}"/>
                </a:ext>
              </a:extLst>
            </p:cNvPr>
            <p:cNvSpPr/>
            <p:nvPr/>
          </p:nvSpPr>
          <p:spPr>
            <a:xfrm>
              <a:off x="5756809" y="1076164"/>
              <a:ext cx="674686" cy="1017108"/>
            </a:xfrm>
            <a:custGeom>
              <a:avLst/>
              <a:gdLst>
                <a:gd name="connsiteX0" fmla="*/ 76957 w 674686"/>
                <a:gd name="connsiteY0" fmla="*/ 1017109 h 1017108"/>
                <a:gd name="connsiteX1" fmla="*/ 674686 w 674686"/>
                <a:gd name="connsiteY1" fmla="*/ 84455 h 1017108"/>
                <a:gd name="connsiteX2" fmla="*/ 590275 w 674686"/>
                <a:gd name="connsiteY2" fmla="*/ 0 h 1017108"/>
                <a:gd name="connsiteX3" fmla="*/ 0 w 674686"/>
                <a:gd name="connsiteY3" fmla="*/ 406479 h 1017108"/>
                <a:gd name="connsiteX4" fmla="*/ 76957 w 674686"/>
                <a:gd name="connsiteY4" fmla="*/ 1017109 h 1017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686" h="1017108">
                  <a:moveTo>
                    <a:pt x="76957" y="1017109"/>
                  </a:moveTo>
                  <a:cubicBezTo>
                    <a:pt x="188767" y="647288"/>
                    <a:pt x="415811" y="290631"/>
                    <a:pt x="674686" y="84455"/>
                  </a:cubicBezTo>
                  <a:cubicBezTo>
                    <a:pt x="647489" y="55493"/>
                    <a:pt x="619285" y="27342"/>
                    <a:pt x="590275" y="0"/>
                  </a:cubicBezTo>
                  <a:cubicBezTo>
                    <a:pt x="359201" y="113822"/>
                    <a:pt x="161167" y="249518"/>
                    <a:pt x="0" y="406479"/>
                  </a:cubicBezTo>
                  <a:cubicBezTo>
                    <a:pt x="40292" y="605769"/>
                    <a:pt x="67690" y="810730"/>
                    <a:pt x="76957" y="1017109"/>
                  </a:cubicBezTo>
                  <a:close/>
                </a:path>
              </a:pathLst>
            </a:custGeom>
            <a:grpFill/>
            <a:ln w="2010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A7A07C7-B466-E530-DAB8-DD4108FEB0ED}"/>
                </a:ext>
              </a:extLst>
            </p:cNvPr>
            <p:cNvSpPr/>
            <p:nvPr/>
          </p:nvSpPr>
          <p:spPr>
            <a:xfrm>
              <a:off x="5567639" y="3009723"/>
              <a:ext cx="599139" cy="1039791"/>
            </a:xfrm>
            <a:custGeom>
              <a:avLst/>
              <a:gdLst>
                <a:gd name="connsiteX0" fmla="*/ 0 w 599139"/>
                <a:gd name="connsiteY0" fmla="*/ 612250 h 1039791"/>
                <a:gd name="connsiteX1" fmla="*/ 425481 w 599139"/>
                <a:gd name="connsiteY1" fmla="*/ 1039792 h 1039791"/>
                <a:gd name="connsiteX2" fmla="*/ 599139 w 599139"/>
                <a:gd name="connsiteY2" fmla="*/ 928198 h 1039791"/>
                <a:gd name="connsiteX3" fmla="*/ 202869 w 599139"/>
                <a:gd name="connsiteY3" fmla="*/ 0 h 1039791"/>
                <a:gd name="connsiteX4" fmla="*/ 0 w 599139"/>
                <a:gd name="connsiteY4" fmla="*/ 612250 h 1039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139" h="1039791">
                  <a:moveTo>
                    <a:pt x="0" y="612250"/>
                  </a:moveTo>
                  <a:cubicBezTo>
                    <a:pt x="111205" y="771034"/>
                    <a:pt x="254241" y="915236"/>
                    <a:pt x="425481" y="1039792"/>
                  </a:cubicBezTo>
                  <a:cubicBezTo>
                    <a:pt x="485516" y="1005767"/>
                    <a:pt x="543536" y="968501"/>
                    <a:pt x="599139" y="928198"/>
                  </a:cubicBezTo>
                  <a:cubicBezTo>
                    <a:pt x="396068" y="649313"/>
                    <a:pt x="260688" y="346125"/>
                    <a:pt x="202869" y="0"/>
                  </a:cubicBezTo>
                  <a:cubicBezTo>
                    <a:pt x="156735" y="226632"/>
                    <a:pt x="88037" y="430175"/>
                    <a:pt x="0" y="612250"/>
                  </a:cubicBezTo>
                  <a:close/>
                </a:path>
              </a:pathLst>
            </a:custGeom>
            <a:grpFill/>
            <a:ln w="2010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A8ABFA6-91A3-C94E-80CD-4CB7BB3CB937}"/>
                </a:ext>
              </a:extLst>
            </p:cNvPr>
            <p:cNvSpPr/>
            <p:nvPr/>
          </p:nvSpPr>
          <p:spPr>
            <a:xfrm>
              <a:off x="5606319" y="767710"/>
              <a:ext cx="397680" cy="407491"/>
            </a:xfrm>
            <a:custGeom>
              <a:avLst/>
              <a:gdLst>
                <a:gd name="connsiteX0" fmla="*/ 77763 w 397680"/>
                <a:gd name="connsiteY0" fmla="*/ 407492 h 407491"/>
                <a:gd name="connsiteX1" fmla="*/ 397680 w 397680"/>
                <a:gd name="connsiteY1" fmla="*/ 54481 h 407491"/>
                <a:gd name="connsiteX2" fmla="*/ 296346 w 397680"/>
                <a:gd name="connsiteY2" fmla="*/ 0 h 407491"/>
                <a:gd name="connsiteX3" fmla="*/ 0 w 397680"/>
                <a:gd name="connsiteY3" fmla="*/ 149063 h 407491"/>
                <a:gd name="connsiteX4" fmla="*/ 77763 w 397680"/>
                <a:gd name="connsiteY4" fmla="*/ 407492 h 407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80" h="407491">
                  <a:moveTo>
                    <a:pt x="77763" y="407492"/>
                  </a:moveTo>
                  <a:cubicBezTo>
                    <a:pt x="181313" y="284353"/>
                    <a:pt x="289295" y="153923"/>
                    <a:pt x="397680" y="54481"/>
                  </a:cubicBezTo>
                  <a:cubicBezTo>
                    <a:pt x="364439" y="35443"/>
                    <a:pt x="330594" y="17013"/>
                    <a:pt x="296346" y="0"/>
                  </a:cubicBezTo>
                  <a:cubicBezTo>
                    <a:pt x="198840" y="41519"/>
                    <a:pt x="93477" y="93569"/>
                    <a:pt x="0" y="149063"/>
                  </a:cubicBezTo>
                  <a:cubicBezTo>
                    <a:pt x="27801" y="233113"/>
                    <a:pt x="53790" y="319391"/>
                    <a:pt x="77763" y="407492"/>
                  </a:cubicBezTo>
                  <a:close/>
                </a:path>
              </a:pathLst>
            </a:custGeom>
            <a:grpFill/>
            <a:ln w="2010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AF9F945-106D-756C-A475-5B5DF1B77EEF}"/>
                </a:ext>
              </a:extLst>
            </p:cNvPr>
            <p:cNvSpPr/>
            <p:nvPr/>
          </p:nvSpPr>
          <p:spPr>
            <a:xfrm>
              <a:off x="5919010" y="1480415"/>
              <a:ext cx="812859" cy="2281102"/>
            </a:xfrm>
            <a:custGeom>
              <a:avLst/>
              <a:gdLst>
                <a:gd name="connsiteX0" fmla="*/ 812860 w 812859"/>
                <a:gd name="connsiteY0" fmla="*/ 107139 h 2281102"/>
                <a:gd name="connsiteX1" fmla="*/ 754034 w 812859"/>
                <a:gd name="connsiteY1" fmla="*/ 0 h 2281102"/>
                <a:gd name="connsiteX2" fmla="*/ 5211 w 812859"/>
                <a:gd name="connsiteY2" fmla="*/ 1120197 h 2281102"/>
                <a:gd name="connsiteX3" fmla="*/ 457486 w 812859"/>
                <a:gd name="connsiteY3" fmla="*/ 2281102 h 2281102"/>
                <a:gd name="connsiteX4" fmla="*/ 598105 w 812859"/>
                <a:gd name="connsiteY4" fmla="*/ 2127584 h 2281102"/>
                <a:gd name="connsiteX5" fmla="*/ 812860 w 812859"/>
                <a:gd name="connsiteY5" fmla="*/ 107139 h 228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59" h="2281102">
                  <a:moveTo>
                    <a:pt x="812860" y="107139"/>
                  </a:moveTo>
                  <a:cubicBezTo>
                    <a:pt x="794326" y="70683"/>
                    <a:pt x="774784" y="34835"/>
                    <a:pt x="754034" y="0"/>
                  </a:cubicBezTo>
                  <a:cubicBezTo>
                    <a:pt x="328149" y="239594"/>
                    <a:pt x="47920" y="639187"/>
                    <a:pt x="5211" y="1120197"/>
                  </a:cubicBezTo>
                  <a:cubicBezTo>
                    <a:pt x="-32462" y="1544903"/>
                    <a:pt x="135756" y="1975483"/>
                    <a:pt x="457486" y="2281102"/>
                  </a:cubicBezTo>
                  <a:cubicBezTo>
                    <a:pt x="507045" y="2232495"/>
                    <a:pt x="554186" y="2181457"/>
                    <a:pt x="598105" y="2127584"/>
                  </a:cubicBezTo>
                  <a:cubicBezTo>
                    <a:pt x="227823" y="1400702"/>
                    <a:pt x="343461" y="675642"/>
                    <a:pt x="812860" y="107139"/>
                  </a:cubicBezTo>
                  <a:close/>
                </a:path>
              </a:pathLst>
            </a:custGeom>
            <a:grpFill/>
            <a:ln w="2010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EBD5531-57D8-8F66-17BE-4ED89586A77E}"/>
                </a:ext>
              </a:extLst>
            </p:cNvPr>
            <p:cNvSpPr/>
            <p:nvPr/>
          </p:nvSpPr>
          <p:spPr>
            <a:xfrm>
              <a:off x="5275322" y="3839289"/>
              <a:ext cx="434345" cy="404656"/>
            </a:xfrm>
            <a:custGeom>
              <a:avLst/>
              <a:gdLst>
                <a:gd name="connsiteX0" fmla="*/ 207100 w 434345"/>
                <a:gd name="connsiteY0" fmla="*/ 404656 h 404656"/>
                <a:gd name="connsiteX1" fmla="*/ 434346 w 434345"/>
                <a:gd name="connsiteY1" fmla="*/ 344099 h 404656"/>
                <a:gd name="connsiteX2" fmla="*/ 171643 w 434345"/>
                <a:gd name="connsiteY2" fmla="*/ 0 h 404656"/>
                <a:gd name="connsiteX3" fmla="*/ 0 w 434345"/>
                <a:gd name="connsiteY3" fmla="*/ 235948 h 404656"/>
                <a:gd name="connsiteX4" fmla="*/ 207100 w 434345"/>
                <a:gd name="connsiteY4" fmla="*/ 404656 h 404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45" h="404656">
                  <a:moveTo>
                    <a:pt x="207100" y="404656"/>
                  </a:moveTo>
                  <a:cubicBezTo>
                    <a:pt x="284863" y="389264"/>
                    <a:pt x="360612" y="368808"/>
                    <a:pt x="434346" y="344099"/>
                  </a:cubicBezTo>
                  <a:cubicBezTo>
                    <a:pt x="343689" y="243239"/>
                    <a:pt x="254644" y="122126"/>
                    <a:pt x="171643" y="0"/>
                  </a:cubicBezTo>
                  <a:cubicBezTo>
                    <a:pt x="118861" y="84050"/>
                    <a:pt x="61646" y="162834"/>
                    <a:pt x="0" y="235948"/>
                  </a:cubicBezTo>
                  <a:cubicBezTo>
                    <a:pt x="65474" y="294682"/>
                    <a:pt x="133567" y="351593"/>
                    <a:pt x="207100" y="404656"/>
                  </a:cubicBezTo>
                  <a:close/>
                </a:path>
              </a:pathLst>
            </a:custGeom>
            <a:grpFill/>
            <a:ln w="20108" cap="flat">
              <a:noFill/>
              <a:prstDash val="solid"/>
              <a:miter/>
            </a:ln>
          </p:spPr>
          <p:txBody>
            <a:bodyPr rtlCol="0" anchor="ctr"/>
            <a:lstStyle/>
            <a:p>
              <a:endParaRPr lang="en-US"/>
            </a:p>
          </p:txBody>
        </p:sp>
      </p:grpSp>
    </p:spTree>
    <p:extLst>
      <p:ext uri="{BB962C8B-B14F-4D97-AF65-F5344CB8AC3E}">
        <p14:creationId xmlns:p14="http://schemas.microsoft.com/office/powerpoint/2010/main" val="336234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F926F-30BF-3647-BFEC-71649F3AF62C}"/>
              </a:ext>
            </a:extLst>
          </p:cNvPr>
          <p:cNvSpPr>
            <a:spLocks noGrp="1"/>
          </p:cNvSpPr>
          <p:nvPr>
            <p:ph type="title"/>
          </p:nvPr>
        </p:nvSpPr>
        <p:spPr>
          <a:xfrm>
            <a:off x="442924" y="188913"/>
            <a:ext cx="5059806" cy="792162"/>
          </a:xfrm>
        </p:spPr>
        <p:txBody>
          <a:bodyPr/>
          <a:lstStyle/>
          <a:p>
            <a:r>
              <a:rPr lang="en-GB"/>
              <a:t>Click to edit Master title style</a:t>
            </a:r>
            <a:endParaRPr lang="en-US"/>
          </a:p>
        </p:txBody>
      </p:sp>
      <p:sp>
        <p:nvSpPr>
          <p:cNvPr id="7" name="Text Placeholder 6">
            <a:extLst>
              <a:ext uri="{FF2B5EF4-FFF2-40B4-BE49-F238E27FC236}">
                <a16:creationId xmlns:a16="http://schemas.microsoft.com/office/drawing/2014/main" id="{D737D035-CAC4-2642-83A3-FC731474834B}"/>
              </a:ext>
            </a:extLst>
          </p:cNvPr>
          <p:cNvSpPr>
            <a:spLocks noGrp="1"/>
          </p:cNvSpPr>
          <p:nvPr>
            <p:ph type="body" sz="quarter" idx="11"/>
          </p:nvPr>
        </p:nvSpPr>
        <p:spPr>
          <a:xfrm>
            <a:off x="442924" y="1268413"/>
            <a:ext cx="11306164" cy="4716462"/>
          </a:xfrm>
        </p:spPr>
        <p:txBody>
          <a:bodyPr l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Footer Placeholder 2">
            <a:extLst>
              <a:ext uri="{FF2B5EF4-FFF2-40B4-BE49-F238E27FC236}">
                <a16:creationId xmlns:a16="http://schemas.microsoft.com/office/drawing/2014/main" id="{7A40DBAB-5DE8-7A4A-AE4A-16CE3423DED8}"/>
              </a:ext>
            </a:extLst>
          </p:cNvPr>
          <p:cNvSpPr>
            <a:spLocks noGrp="1"/>
          </p:cNvSpPr>
          <p:nvPr>
            <p:ph type="ftr" sz="quarter" idx="12"/>
          </p:nvPr>
        </p:nvSpPr>
        <p:spPr/>
        <p:txBody>
          <a:bodyPr/>
          <a:lstStyle/>
          <a:p>
            <a:endParaRPr lang="en-GB"/>
          </a:p>
        </p:txBody>
      </p:sp>
    </p:spTree>
    <p:extLst>
      <p:ext uri="{BB962C8B-B14F-4D97-AF65-F5344CB8AC3E}">
        <p14:creationId xmlns:p14="http://schemas.microsoft.com/office/powerpoint/2010/main" val="365070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568">
          <p15:clr>
            <a:srgbClr val="FBAE40"/>
          </p15:clr>
        </p15:guide>
        <p15:guide id="2" pos="211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ext and Image 2 colum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E0D50-31EF-CD42-B8A8-7010AE4EE082}"/>
              </a:ext>
            </a:extLst>
          </p:cNvPr>
          <p:cNvSpPr>
            <a:spLocks noGrp="1"/>
          </p:cNvSpPr>
          <p:nvPr>
            <p:ph type="title"/>
          </p:nvPr>
        </p:nvSpPr>
        <p:spPr/>
        <p:txBody>
          <a:bodyPr/>
          <a:lstStyle/>
          <a:p>
            <a:r>
              <a:rPr lang="en-GB"/>
              <a:t>Click to edit Master title style</a:t>
            </a:r>
            <a:endParaRPr lang="en-US"/>
          </a:p>
        </p:txBody>
      </p:sp>
      <p:sp>
        <p:nvSpPr>
          <p:cNvPr id="5" name="Picture Placeholder 3">
            <a:extLst>
              <a:ext uri="{FF2B5EF4-FFF2-40B4-BE49-F238E27FC236}">
                <a16:creationId xmlns:a16="http://schemas.microsoft.com/office/drawing/2014/main" id="{E4A5A539-F4BE-1D44-9983-028A2660282C}"/>
              </a:ext>
            </a:extLst>
          </p:cNvPr>
          <p:cNvSpPr>
            <a:spLocks noGrp="1"/>
          </p:cNvSpPr>
          <p:nvPr>
            <p:ph type="pic" sz="quarter" idx="12"/>
          </p:nvPr>
        </p:nvSpPr>
        <p:spPr>
          <a:xfrm>
            <a:off x="6337302" y="1268413"/>
            <a:ext cx="5411248" cy="4716462"/>
          </a:xfrm>
          <a:prstGeom prst="rect">
            <a:avLst/>
          </a:prstGeom>
        </p:spPr>
        <p:txBody>
          <a:bodyPr anchor="ctr"/>
          <a:lstStyle>
            <a:lvl1pPr marL="0" indent="0" algn="ctr">
              <a:buNone/>
              <a:defRPr>
                <a:solidFill>
                  <a:schemeClr val="bg2"/>
                </a:solidFill>
              </a:defRPr>
            </a:lvl1pPr>
          </a:lstStyle>
          <a:p>
            <a:pPr lvl="0"/>
            <a:r>
              <a:rPr lang="en-GB" noProof="0"/>
              <a:t>Click icon to add picture</a:t>
            </a:r>
          </a:p>
        </p:txBody>
      </p:sp>
      <p:sp>
        <p:nvSpPr>
          <p:cNvPr id="7" name="Text Placeholder 7">
            <a:extLst>
              <a:ext uri="{FF2B5EF4-FFF2-40B4-BE49-F238E27FC236}">
                <a16:creationId xmlns:a16="http://schemas.microsoft.com/office/drawing/2014/main" id="{D8AC759B-C312-084E-A427-F1350B9A1FC6}"/>
              </a:ext>
            </a:extLst>
          </p:cNvPr>
          <p:cNvSpPr>
            <a:spLocks noGrp="1"/>
          </p:cNvSpPr>
          <p:nvPr>
            <p:ph type="body" sz="quarter" idx="13"/>
          </p:nvPr>
        </p:nvSpPr>
        <p:spPr>
          <a:xfrm>
            <a:off x="442914" y="1268413"/>
            <a:ext cx="5411248" cy="47164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Footer Placeholder 2">
            <a:extLst>
              <a:ext uri="{FF2B5EF4-FFF2-40B4-BE49-F238E27FC236}">
                <a16:creationId xmlns:a16="http://schemas.microsoft.com/office/drawing/2014/main" id="{4E39EC77-FF00-864F-A1C0-80832D274316}"/>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52494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5DCB-5BDA-9F4A-85C0-0B13D45F963F}"/>
              </a:ext>
            </a:extLst>
          </p:cNvPr>
          <p:cNvSpPr>
            <a:spLocks noGrp="1"/>
          </p:cNvSpPr>
          <p:nvPr>
            <p:ph type="title"/>
          </p:nvPr>
        </p:nvSpPr>
        <p:spPr/>
        <p:txBody>
          <a:bodyPr/>
          <a:lstStyle/>
          <a:p>
            <a:r>
              <a:rPr lang="en-GB"/>
              <a:t>Click to edit Master title style</a:t>
            </a:r>
            <a:endParaRPr lang="en-US"/>
          </a:p>
        </p:txBody>
      </p:sp>
      <p:sp>
        <p:nvSpPr>
          <p:cNvPr id="5" name="Picture Placeholder 3">
            <a:extLst>
              <a:ext uri="{FF2B5EF4-FFF2-40B4-BE49-F238E27FC236}">
                <a16:creationId xmlns:a16="http://schemas.microsoft.com/office/drawing/2014/main" id="{4CB34AD5-7D9E-0C42-80D7-3D57A7913D2C}"/>
              </a:ext>
            </a:extLst>
          </p:cNvPr>
          <p:cNvSpPr>
            <a:spLocks noGrp="1"/>
          </p:cNvSpPr>
          <p:nvPr>
            <p:ph type="pic" sz="quarter" idx="12"/>
          </p:nvPr>
        </p:nvSpPr>
        <p:spPr>
          <a:xfrm>
            <a:off x="8040688" y="1268413"/>
            <a:ext cx="3707862" cy="4716462"/>
          </a:xfrm>
          <a:prstGeom prst="rect">
            <a:avLst/>
          </a:prstGeom>
        </p:spPr>
        <p:txBody>
          <a:bodyPr anchor="ctr"/>
          <a:lstStyle>
            <a:lvl1pPr marL="0" indent="0" algn="ctr">
              <a:buNone/>
              <a:defRPr>
                <a:solidFill>
                  <a:schemeClr val="bg2"/>
                </a:solidFill>
              </a:defRPr>
            </a:lvl1pPr>
          </a:lstStyle>
          <a:p>
            <a:pPr lvl="0"/>
            <a:r>
              <a:rPr lang="en-GB" noProof="0"/>
              <a:t>Click icon to add picture</a:t>
            </a:r>
          </a:p>
        </p:txBody>
      </p:sp>
      <p:sp>
        <p:nvSpPr>
          <p:cNvPr id="8" name="Text Placeholder 7">
            <a:extLst>
              <a:ext uri="{FF2B5EF4-FFF2-40B4-BE49-F238E27FC236}">
                <a16:creationId xmlns:a16="http://schemas.microsoft.com/office/drawing/2014/main" id="{4143C00D-A0AA-164C-8816-2609FEACBDDD}"/>
              </a:ext>
            </a:extLst>
          </p:cNvPr>
          <p:cNvSpPr>
            <a:spLocks noGrp="1"/>
          </p:cNvSpPr>
          <p:nvPr>
            <p:ph type="body" sz="quarter" idx="13"/>
          </p:nvPr>
        </p:nvSpPr>
        <p:spPr>
          <a:xfrm>
            <a:off x="442913" y="1268413"/>
            <a:ext cx="7316787" cy="47164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Footer Placeholder 2">
            <a:extLst>
              <a:ext uri="{FF2B5EF4-FFF2-40B4-BE49-F238E27FC236}">
                <a16:creationId xmlns:a16="http://schemas.microsoft.com/office/drawing/2014/main" id="{30B2E1E4-5BC5-B047-8FEF-6666B74B6F3E}"/>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3397639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5" name="Google Shape;10;p2">
            <a:extLst>
              <a:ext uri="{FF2B5EF4-FFF2-40B4-BE49-F238E27FC236}">
                <a16:creationId xmlns:a16="http://schemas.microsoft.com/office/drawing/2014/main" id="{18F43816-96D0-024D-8255-3E9F879F72C7}"/>
              </a:ext>
            </a:extLst>
          </p:cNvPr>
          <p:cNvSpPr/>
          <p:nvPr userDrawn="1"/>
        </p:nvSpPr>
        <p:spPr>
          <a:xfrm>
            <a:off x="0" y="1"/>
            <a:ext cx="12192000" cy="5981252"/>
          </a:xfrm>
          <a:prstGeom prst="rect">
            <a:avLst/>
          </a:prstGeom>
          <a:gradFill>
            <a:gsLst>
              <a:gs pos="8000">
                <a:srgbClr val="0070C0"/>
              </a:gs>
              <a:gs pos="95000">
                <a:srgbClr val="00275B"/>
              </a:gs>
            </a:gsLst>
            <a:lin ang="2700000" scaled="1"/>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177487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Slide_Image Right_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CA9778-840B-FCF9-C29F-A517C756007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096000" y="1406538"/>
            <a:ext cx="6096000" cy="5449882"/>
          </a:xfrm>
          <a:prstGeom prst="rect">
            <a:avLst/>
          </a:prstGeom>
        </p:spPr>
      </p:pic>
      <p:sp>
        <p:nvSpPr>
          <p:cNvPr id="4" name="Rectangle 3">
            <a:extLst>
              <a:ext uri="{FF2B5EF4-FFF2-40B4-BE49-F238E27FC236}">
                <a16:creationId xmlns:a16="http://schemas.microsoft.com/office/drawing/2014/main" id="{D531A82A-AF92-79CB-9321-C5864AA363A6}"/>
              </a:ext>
            </a:extLst>
          </p:cNvPr>
          <p:cNvSpPr/>
          <p:nvPr userDrawn="1"/>
        </p:nvSpPr>
        <p:spPr>
          <a:xfrm>
            <a:off x="1" y="1209040"/>
            <a:ext cx="6095999" cy="564896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42913" y="2276475"/>
            <a:ext cx="5284787" cy="2305050"/>
          </a:xfrm>
        </p:spPr>
        <p:txBody>
          <a:bodyPr anchor="b" anchorCtr="0">
            <a:normAutofit/>
          </a:bodyPr>
          <a:lstStyle>
            <a:lvl1pPr algn="l">
              <a:defRPr sz="5400" b="1">
                <a:solidFill>
                  <a:schemeClr val="bg1"/>
                </a:solidFill>
              </a:defRPr>
            </a:lvl1pPr>
          </a:lstStyle>
          <a:p>
            <a:r>
              <a:rPr lang="en-GB"/>
              <a:t>Click to edit Master title style</a:t>
            </a:r>
            <a:endParaRPr lang="en-DK"/>
          </a:p>
        </p:txBody>
      </p:sp>
      <p:sp>
        <p:nvSpPr>
          <p:cNvPr id="66" name="Subtitle 2">
            <a:extLst>
              <a:ext uri="{FF2B5EF4-FFF2-40B4-BE49-F238E27FC236}">
                <a16:creationId xmlns:a16="http://schemas.microsoft.com/office/drawing/2014/main" id="{6158DD4A-0AEF-ADF8-8A5B-02CBF2DC586D}"/>
              </a:ext>
            </a:extLst>
          </p:cNvPr>
          <p:cNvSpPr>
            <a:spLocks noGrp="1"/>
          </p:cNvSpPr>
          <p:nvPr>
            <p:ph type="subTitle" idx="1"/>
          </p:nvPr>
        </p:nvSpPr>
        <p:spPr>
          <a:xfrm>
            <a:off x="442914" y="4972430"/>
            <a:ext cx="5284786" cy="307777"/>
          </a:xfrm>
        </p:spPr>
        <p:txBody>
          <a:bodyPr wrap="square"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B09998CC-6814-FFEF-B424-AF2E934738D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8" name="Graphic 17">
            <a:extLst>
              <a:ext uri="{FF2B5EF4-FFF2-40B4-BE49-F238E27FC236}">
                <a16:creationId xmlns:a16="http://schemas.microsoft.com/office/drawing/2014/main" id="{B14FF746-78E4-8618-63A9-7A020F6FAC24}"/>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9" name="Graphic 17">
              <a:extLst>
                <a:ext uri="{FF2B5EF4-FFF2-40B4-BE49-F238E27FC236}">
                  <a16:creationId xmlns:a16="http://schemas.microsoft.com/office/drawing/2014/main" id="{1F19BF73-E82E-E79C-3684-B353EECE8E98}"/>
                </a:ext>
              </a:extLst>
            </p:cNvPr>
            <p:cNvGrpSpPr/>
            <p:nvPr/>
          </p:nvGrpSpPr>
          <p:grpSpPr>
            <a:xfrm>
              <a:off x="3994150" y="3289300"/>
              <a:ext cx="2355593" cy="276140"/>
              <a:chOff x="3994150" y="3289300"/>
              <a:chExt cx="2355593" cy="276140"/>
            </a:xfrm>
            <a:grpFill/>
          </p:grpSpPr>
          <p:sp>
            <p:nvSpPr>
              <p:cNvPr id="22" name="Freeform 21">
                <a:extLst>
                  <a:ext uri="{FF2B5EF4-FFF2-40B4-BE49-F238E27FC236}">
                    <a16:creationId xmlns:a16="http://schemas.microsoft.com/office/drawing/2014/main" id="{E4F0DD8B-ADEC-32AE-8E02-83141998B01F}"/>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23" name="Freeform 22">
                <a:extLst>
                  <a:ext uri="{FF2B5EF4-FFF2-40B4-BE49-F238E27FC236}">
                    <a16:creationId xmlns:a16="http://schemas.microsoft.com/office/drawing/2014/main" id="{CD8E65AB-3424-EB06-8714-53D4439F2A32}"/>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24" name="Freeform 23">
                <a:extLst>
                  <a:ext uri="{FF2B5EF4-FFF2-40B4-BE49-F238E27FC236}">
                    <a16:creationId xmlns:a16="http://schemas.microsoft.com/office/drawing/2014/main" id="{3A8E3CA4-32DE-7DCA-4909-A4ADD57FF3DE}"/>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5" name="Freeform 24">
                <a:extLst>
                  <a:ext uri="{FF2B5EF4-FFF2-40B4-BE49-F238E27FC236}">
                    <a16:creationId xmlns:a16="http://schemas.microsoft.com/office/drawing/2014/main" id="{B925DCDB-0990-C578-9AE7-1634BC3601D5}"/>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26" name="Freeform 25">
                <a:extLst>
                  <a:ext uri="{FF2B5EF4-FFF2-40B4-BE49-F238E27FC236}">
                    <a16:creationId xmlns:a16="http://schemas.microsoft.com/office/drawing/2014/main" id="{FC84E5AD-3787-5947-5889-968000A76294}"/>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27" name="Freeform 26">
                <a:extLst>
                  <a:ext uri="{FF2B5EF4-FFF2-40B4-BE49-F238E27FC236}">
                    <a16:creationId xmlns:a16="http://schemas.microsoft.com/office/drawing/2014/main" id="{ED7D7EF6-F8E7-06BC-CBC4-20BDBC6FFEFF}"/>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07D586E4-E465-AB2D-0357-CCE3C8416917}"/>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81E13D92-22E1-9C7D-6592-FE86086B22D4}"/>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30" name="Freeform 29">
                <a:extLst>
                  <a:ext uri="{FF2B5EF4-FFF2-40B4-BE49-F238E27FC236}">
                    <a16:creationId xmlns:a16="http://schemas.microsoft.com/office/drawing/2014/main" id="{864D81E4-298C-1C8B-5420-D3F444B7F095}"/>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3C533859-0C24-38EC-7F81-3ED1D0598C43}"/>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6247E42C-15E9-3757-7D6D-BDA37A177DE6}"/>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920B41CE-278D-AD27-34C6-2E585D28CC89}"/>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34" name="Freeform 33">
                <a:extLst>
                  <a:ext uri="{FF2B5EF4-FFF2-40B4-BE49-F238E27FC236}">
                    <a16:creationId xmlns:a16="http://schemas.microsoft.com/office/drawing/2014/main" id="{666CF8BF-54E3-4CBE-AFAE-2D01E2CAD406}"/>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35" name="Freeform 34">
                <a:extLst>
                  <a:ext uri="{FF2B5EF4-FFF2-40B4-BE49-F238E27FC236}">
                    <a16:creationId xmlns:a16="http://schemas.microsoft.com/office/drawing/2014/main" id="{8CD8BEE9-B818-23E3-7EF7-12762E35B705}"/>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10" name="Graphic 17">
              <a:extLst>
                <a:ext uri="{FF2B5EF4-FFF2-40B4-BE49-F238E27FC236}">
                  <a16:creationId xmlns:a16="http://schemas.microsoft.com/office/drawing/2014/main" id="{19362761-7E1C-BA63-3606-DBC6FAF7169D}"/>
                </a:ext>
              </a:extLst>
            </p:cNvPr>
            <p:cNvGrpSpPr/>
            <p:nvPr/>
          </p:nvGrpSpPr>
          <p:grpSpPr>
            <a:xfrm>
              <a:off x="6465963" y="3289300"/>
              <a:ext cx="1730364" cy="282193"/>
              <a:chOff x="6465963" y="3289300"/>
              <a:chExt cx="1730364" cy="282193"/>
            </a:xfrm>
            <a:grpFill/>
          </p:grpSpPr>
          <p:sp>
            <p:nvSpPr>
              <p:cNvPr id="11" name="Freeform 10">
                <a:extLst>
                  <a:ext uri="{FF2B5EF4-FFF2-40B4-BE49-F238E27FC236}">
                    <a16:creationId xmlns:a16="http://schemas.microsoft.com/office/drawing/2014/main" id="{6597C7C9-41DF-977C-450D-97AD01610837}"/>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12" name="Freeform 11">
                <a:extLst>
                  <a:ext uri="{FF2B5EF4-FFF2-40B4-BE49-F238E27FC236}">
                    <a16:creationId xmlns:a16="http://schemas.microsoft.com/office/drawing/2014/main" id="{863BDF7C-B5AB-A9AE-BD43-A44A1AA80A56}"/>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13" name="Freeform 12">
                <a:extLst>
                  <a:ext uri="{FF2B5EF4-FFF2-40B4-BE49-F238E27FC236}">
                    <a16:creationId xmlns:a16="http://schemas.microsoft.com/office/drawing/2014/main" id="{43035C3A-CF06-3265-D99A-7CD08FA7806D}"/>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14" name="Freeform 13">
                <a:extLst>
                  <a:ext uri="{FF2B5EF4-FFF2-40B4-BE49-F238E27FC236}">
                    <a16:creationId xmlns:a16="http://schemas.microsoft.com/office/drawing/2014/main" id="{EE9914BC-08FB-94DB-FB50-53A9C1F0F258}"/>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15" name="Freeform 14">
                <a:extLst>
                  <a:ext uri="{FF2B5EF4-FFF2-40B4-BE49-F238E27FC236}">
                    <a16:creationId xmlns:a16="http://schemas.microsoft.com/office/drawing/2014/main" id="{3343AD31-7B2A-95FB-6C21-DC5A2534F552}"/>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16" name="Freeform 15">
                <a:extLst>
                  <a:ext uri="{FF2B5EF4-FFF2-40B4-BE49-F238E27FC236}">
                    <a16:creationId xmlns:a16="http://schemas.microsoft.com/office/drawing/2014/main" id="{1BDCE7C0-41C0-CB4C-4B0D-8750D47B19F9}"/>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7" name="Freeform 16">
                <a:extLst>
                  <a:ext uri="{FF2B5EF4-FFF2-40B4-BE49-F238E27FC236}">
                    <a16:creationId xmlns:a16="http://schemas.microsoft.com/office/drawing/2014/main" id="{E8F57790-6F31-4D87-7DFD-6F9A4BA5E61B}"/>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0CC7836D-3728-B5B0-FF0F-F16A81BEE942}"/>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9" name="Freeform 18">
                <a:extLst>
                  <a:ext uri="{FF2B5EF4-FFF2-40B4-BE49-F238E27FC236}">
                    <a16:creationId xmlns:a16="http://schemas.microsoft.com/office/drawing/2014/main" id="{7636D4CC-3298-11E9-1879-AB931E18D301}"/>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20" name="Freeform 19">
                <a:extLst>
                  <a:ext uri="{FF2B5EF4-FFF2-40B4-BE49-F238E27FC236}">
                    <a16:creationId xmlns:a16="http://schemas.microsoft.com/office/drawing/2014/main" id="{8BCF3C77-D49F-F991-E533-93BC1EE20F6B}"/>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21" name="Freeform 20">
                <a:extLst>
                  <a:ext uri="{FF2B5EF4-FFF2-40B4-BE49-F238E27FC236}">
                    <a16:creationId xmlns:a16="http://schemas.microsoft.com/office/drawing/2014/main" id="{2CA9B72A-8DD5-2E5F-094F-ECAAEBF1D9E3}"/>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3" name="Picture 2">
            <a:extLst>
              <a:ext uri="{FF2B5EF4-FFF2-40B4-BE49-F238E27FC236}">
                <a16:creationId xmlns:a16="http://schemas.microsoft.com/office/drawing/2014/main" id="{2054F9AA-86C2-E7F3-2879-177982ECAEC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4046052225"/>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Slide_Image Right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74CC99-3ECC-2019-12B7-7DA6C98BCCE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096000" y="1406538"/>
            <a:ext cx="6096000" cy="5449881"/>
          </a:xfrm>
          <a:prstGeom prst="rect">
            <a:avLst/>
          </a:prstGeom>
        </p:spPr>
      </p:pic>
      <p:sp>
        <p:nvSpPr>
          <p:cNvPr id="4" name="Rectangle 3">
            <a:extLst>
              <a:ext uri="{FF2B5EF4-FFF2-40B4-BE49-F238E27FC236}">
                <a16:creationId xmlns:a16="http://schemas.microsoft.com/office/drawing/2014/main" id="{D531A82A-AF92-79CB-9321-C5864AA363A6}"/>
              </a:ext>
            </a:extLst>
          </p:cNvPr>
          <p:cNvSpPr/>
          <p:nvPr userDrawn="1"/>
        </p:nvSpPr>
        <p:spPr>
          <a:xfrm>
            <a:off x="1" y="1209040"/>
            <a:ext cx="6095999" cy="564896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42913" y="2276475"/>
            <a:ext cx="5284787" cy="2305050"/>
          </a:xfrm>
        </p:spPr>
        <p:txBody>
          <a:bodyPr anchor="b" anchorCtr="0">
            <a:normAutofit/>
          </a:bodyPr>
          <a:lstStyle>
            <a:lvl1pPr algn="l">
              <a:defRPr sz="5400" b="1">
                <a:solidFill>
                  <a:schemeClr val="bg1"/>
                </a:solidFill>
              </a:defRPr>
            </a:lvl1pPr>
          </a:lstStyle>
          <a:p>
            <a:r>
              <a:rPr lang="en-GB"/>
              <a:t>Click to edit Master title style</a:t>
            </a:r>
            <a:endParaRPr lang="en-DK"/>
          </a:p>
        </p:txBody>
      </p:sp>
      <p:sp>
        <p:nvSpPr>
          <p:cNvPr id="66" name="Subtitle 2">
            <a:extLst>
              <a:ext uri="{FF2B5EF4-FFF2-40B4-BE49-F238E27FC236}">
                <a16:creationId xmlns:a16="http://schemas.microsoft.com/office/drawing/2014/main" id="{6158DD4A-0AEF-ADF8-8A5B-02CBF2DC586D}"/>
              </a:ext>
            </a:extLst>
          </p:cNvPr>
          <p:cNvSpPr>
            <a:spLocks noGrp="1"/>
          </p:cNvSpPr>
          <p:nvPr>
            <p:ph type="subTitle" idx="1"/>
          </p:nvPr>
        </p:nvSpPr>
        <p:spPr>
          <a:xfrm>
            <a:off x="442914" y="4972430"/>
            <a:ext cx="5284786" cy="307777"/>
          </a:xfrm>
        </p:spPr>
        <p:txBody>
          <a:bodyPr wrap="square"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B09998CC-6814-FFEF-B424-AF2E934738D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8" name="Graphic 17">
            <a:extLst>
              <a:ext uri="{FF2B5EF4-FFF2-40B4-BE49-F238E27FC236}">
                <a16:creationId xmlns:a16="http://schemas.microsoft.com/office/drawing/2014/main" id="{808BDA9F-5F81-2EB1-08D6-421B0FF2C7F4}"/>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9" name="Graphic 17">
              <a:extLst>
                <a:ext uri="{FF2B5EF4-FFF2-40B4-BE49-F238E27FC236}">
                  <a16:creationId xmlns:a16="http://schemas.microsoft.com/office/drawing/2014/main" id="{34F6EB77-AB3C-28B1-6669-4FC01D826843}"/>
                </a:ext>
              </a:extLst>
            </p:cNvPr>
            <p:cNvGrpSpPr/>
            <p:nvPr/>
          </p:nvGrpSpPr>
          <p:grpSpPr>
            <a:xfrm>
              <a:off x="3994150" y="3289300"/>
              <a:ext cx="2355593" cy="276140"/>
              <a:chOff x="3994150" y="3289300"/>
              <a:chExt cx="2355593" cy="276140"/>
            </a:xfrm>
            <a:grpFill/>
          </p:grpSpPr>
          <p:sp>
            <p:nvSpPr>
              <p:cNvPr id="22" name="Freeform 21">
                <a:extLst>
                  <a:ext uri="{FF2B5EF4-FFF2-40B4-BE49-F238E27FC236}">
                    <a16:creationId xmlns:a16="http://schemas.microsoft.com/office/drawing/2014/main" id="{57AF0E20-BBF0-F650-EAE5-3615AFF739F1}"/>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23" name="Freeform 22">
                <a:extLst>
                  <a:ext uri="{FF2B5EF4-FFF2-40B4-BE49-F238E27FC236}">
                    <a16:creationId xmlns:a16="http://schemas.microsoft.com/office/drawing/2014/main" id="{C4C1ED17-CF50-915C-AC1D-174096D71D7E}"/>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24" name="Freeform 23">
                <a:extLst>
                  <a:ext uri="{FF2B5EF4-FFF2-40B4-BE49-F238E27FC236}">
                    <a16:creationId xmlns:a16="http://schemas.microsoft.com/office/drawing/2014/main" id="{52AA5720-CC7B-DD2B-DD72-69B1CD48EC27}"/>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5" name="Freeform 24">
                <a:extLst>
                  <a:ext uri="{FF2B5EF4-FFF2-40B4-BE49-F238E27FC236}">
                    <a16:creationId xmlns:a16="http://schemas.microsoft.com/office/drawing/2014/main" id="{825751CF-7DD1-31B2-54F3-B83D9A2305AD}"/>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26" name="Freeform 25">
                <a:extLst>
                  <a:ext uri="{FF2B5EF4-FFF2-40B4-BE49-F238E27FC236}">
                    <a16:creationId xmlns:a16="http://schemas.microsoft.com/office/drawing/2014/main" id="{16AAA5CD-CAC9-03C9-19C8-7508849E77FB}"/>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27" name="Freeform 26">
                <a:extLst>
                  <a:ext uri="{FF2B5EF4-FFF2-40B4-BE49-F238E27FC236}">
                    <a16:creationId xmlns:a16="http://schemas.microsoft.com/office/drawing/2014/main" id="{B4D6E938-3BE0-6609-5CDA-DC34D35AA97F}"/>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CAA8B3DF-3769-C151-00F6-F1B48562E0E5}"/>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409CFA91-3748-9F76-FFA1-8EC1F94F85C2}"/>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30" name="Freeform 29">
                <a:extLst>
                  <a:ext uri="{FF2B5EF4-FFF2-40B4-BE49-F238E27FC236}">
                    <a16:creationId xmlns:a16="http://schemas.microsoft.com/office/drawing/2014/main" id="{20431D02-9662-F166-DF23-3D0D5125A7DD}"/>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A3600D4D-9089-E1BE-C5AA-0197658E0FC2}"/>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B3A50663-0330-1A57-6E6A-0A7D59C73B09}"/>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8C5347C9-F82F-0E14-F56A-90740783231E}"/>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34" name="Freeform 33">
                <a:extLst>
                  <a:ext uri="{FF2B5EF4-FFF2-40B4-BE49-F238E27FC236}">
                    <a16:creationId xmlns:a16="http://schemas.microsoft.com/office/drawing/2014/main" id="{73ECE6A2-0ADF-AF61-AD7C-A00777ADD150}"/>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35" name="Freeform 34">
                <a:extLst>
                  <a:ext uri="{FF2B5EF4-FFF2-40B4-BE49-F238E27FC236}">
                    <a16:creationId xmlns:a16="http://schemas.microsoft.com/office/drawing/2014/main" id="{1D96E3D4-1A56-4907-C226-325A3C4817AB}"/>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10" name="Graphic 17">
              <a:extLst>
                <a:ext uri="{FF2B5EF4-FFF2-40B4-BE49-F238E27FC236}">
                  <a16:creationId xmlns:a16="http://schemas.microsoft.com/office/drawing/2014/main" id="{21CFD13E-A9F1-013C-5511-2FFA1D9C810E}"/>
                </a:ext>
              </a:extLst>
            </p:cNvPr>
            <p:cNvGrpSpPr/>
            <p:nvPr/>
          </p:nvGrpSpPr>
          <p:grpSpPr>
            <a:xfrm>
              <a:off x="6465963" y="3289300"/>
              <a:ext cx="1730364" cy="282193"/>
              <a:chOff x="6465963" y="3289300"/>
              <a:chExt cx="1730364" cy="282193"/>
            </a:xfrm>
            <a:grpFill/>
          </p:grpSpPr>
          <p:sp>
            <p:nvSpPr>
              <p:cNvPr id="11" name="Freeform 10">
                <a:extLst>
                  <a:ext uri="{FF2B5EF4-FFF2-40B4-BE49-F238E27FC236}">
                    <a16:creationId xmlns:a16="http://schemas.microsoft.com/office/drawing/2014/main" id="{BF1E3F3E-8449-0D91-D3F7-8450B59B9574}"/>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12" name="Freeform 11">
                <a:extLst>
                  <a:ext uri="{FF2B5EF4-FFF2-40B4-BE49-F238E27FC236}">
                    <a16:creationId xmlns:a16="http://schemas.microsoft.com/office/drawing/2014/main" id="{06FB9FB6-A4DD-2B84-719B-C46F1C64A77E}"/>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13" name="Freeform 12">
                <a:extLst>
                  <a:ext uri="{FF2B5EF4-FFF2-40B4-BE49-F238E27FC236}">
                    <a16:creationId xmlns:a16="http://schemas.microsoft.com/office/drawing/2014/main" id="{DA724F0E-A905-66DE-10A3-ED9E51E6425B}"/>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14" name="Freeform 13">
                <a:extLst>
                  <a:ext uri="{FF2B5EF4-FFF2-40B4-BE49-F238E27FC236}">
                    <a16:creationId xmlns:a16="http://schemas.microsoft.com/office/drawing/2014/main" id="{A303BD35-6DBB-E94C-B420-540EC9BBC0DA}"/>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15" name="Freeform 14">
                <a:extLst>
                  <a:ext uri="{FF2B5EF4-FFF2-40B4-BE49-F238E27FC236}">
                    <a16:creationId xmlns:a16="http://schemas.microsoft.com/office/drawing/2014/main" id="{2E7351F9-8DB4-3E9F-C7A0-47C19D54C170}"/>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16" name="Freeform 15">
                <a:extLst>
                  <a:ext uri="{FF2B5EF4-FFF2-40B4-BE49-F238E27FC236}">
                    <a16:creationId xmlns:a16="http://schemas.microsoft.com/office/drawing/2014/main" id="{06BFACBC-4740-D675-9D40-6CC7FDEBA0CF}"/>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7" name="Freeform 16">
                <a:extLst>
                  <a:ext uri="{FF2B5EF4-FFF2-40B4-BE49-F238E27FC236}">
                    <a16:creationId xmlns:a16="http://schemas.microsoft.com/office/drawing/2014/main" id="{3C5A938C-BA43-8C8F-3BFA-79DF8B5B225B}"/>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ABFC68E7-4C11-A849-C8EA-B5C3FA0BDA8C}"/>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9" name="Freeform 18">
                <a:extLst>
                  <a:ext uri="{FF2B5EF4-FFF2-40B4-BE49-F238E27FC236}">
                    <a16:creationId xmlns:a16="http://schemas.microsoft.com/office/drawing/2014/main" id="{068306AE-72C4-526E-464A-698E36DB4CFD}"/>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20" name="Freeform 19">
                <a:extLst>
                  <a:ext uri="{FF2B5EF4-FFF2-40B4-BE49-F238E27FC236}">
                    <a16:creationId xmlns:a16="http://schemas.microsoft.com/office/drawing/2014/main" id="{F41A36E1-E7EA-207A-2AEC-635CA5E7AA22}"/>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21" name="Freeform 20">
                <a:extLst>
                  <a:ext uri="{FF2B5EF4-FFF2-40B4-BE49-F238E27FC236}">
                    <a16:creationId xmlns:a16="http://schemas.microsoft.com/office/drawing/2014/main" id="{E5055447-8A10-FB98-3DD4-1EA74EA36E50}"/>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6" name="Picture 5">
            <a:extLst>
              <a:ext uri="{FF2B5EF4-FFF2-40B4-BE49-F238E27FC236}">
                <a16:creationId xmlns:a16="http://schemas.microsoft.com/office/drawing/2014/main" id="{CE74713F-4BC9-4A01-C5F4-3153C79206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39998326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3">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A4A3CA4E-4654-73E0-7EA0-5EF9A74A6E6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406539"/>
            <a:ext cx="12191999" cy="5451462"/>
          </a:xfrm>
          <a:prstGeom prst="rect">
            <a:avLst/>
          </a:prstGeom>
        </p:spPr>
      </p:pic>
      <p:sp>
        <p:nvSpPr>
          <p:cNvPr id="35" name="Rectangle 34">
            <a:extLst>
              <a:ext uri="{FF2B5EF4-FFF2-40B4-BE49-F238E27FC236}">
                <a16:creationId xmlns:a16="http://schemas.microsoft.com/office/drawing/2014/main" id="{907DD9FF-898C-64CB-ACF3-9EAED3F9A155}"/>
              </a:ext>
            </a:extLst>
          </p:cNvPr>
          <p:cNvSpPr/>
          <p:nvPr userDrawn="1"/>
        </p:nvSpPr>
        <p:spPr>
          <a:xfrm>
            <a:off x="0" y="3726872"/>
            <a:ext cx="12192000" cy="1028795"/>
          </a:xfrm>
          <a:prstGeom prst="rect">
            <a:avLst/>
          </a:prstGeom>
          <a:gradFill flip="none" rotWithShape="1">
            <a:gsLst>
              <a:gs pos="100000">
                <a:schemeClr val="tx1">
                  <a:alpha val="0"/>
                </a:schemeClr>
              </a:gs>
              <a:gs pos="0">
                <a:schemeClr val="tx1">
                  <a:alpha val="0"/>
                </a:schemeClr>
              </a:gs>
              <a:gs pos="50000">
                <a:schemeClr val="tx1">
                  <a:alpha val="1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53678" y="2276475"/>
            <a:ext cx="10801350" cy="2305050"/>
          </a:xfrm>
          <a:noFill/>
        </p:spPr>
        <p:txBody>
          <a:bodyPr anchor="b" anchorCtr="0">
            <a:noAutofit/>
          </a:bodyPr>
          <a:lstStyle>
            <a:lvl1pPr algn="l">
              <a:defRPr sz="5400" b="1">
                <a:solidFill>
                  <a:schemeClr val="bg1"/>
                </a:solidFill>
              </a:defRPr>
            </a:lvl1pPr>
          </a:lstStyle>
          <a:p>
            <a:r>
              <a:rPr lang="en-GB"/>
              <a:t>Click to edit Master title style</a:t>
            </a:r>
            <a:endParaRPr lang="en-DK"/>
          </a:p>
        </p:txBody>
      </p:sp>
      <p:sp>
        <p:nvSpPr>
          <p:cNvPr id="6" name="Subtitle 2">
            <a:extLst>
              <a:ext uri="{FF2B5EF4-FFF2-40B4-BE49-F238E27FC236}">
                <a16:creationId xmlns:a16="http://schemas.microsoft.com/office/drawing/2014/main" id="{BB33BBA0-4572-0EFB-9D24-1C221E3044B7}"/>
              </a:ext>
            </a:extLst>
          </p:cNvPr>
          <p:cNvSpPr>
            <a:spLocks noGrp="1"/>
          </p:cNvSpPr>
          <p:nvPr>
            <p:ph type="subTitle" idx="1"/>
          </p:nvPr>
        </p:nvSpPr>
        <p:spPr>
          <a:xfrm>
            <a:off x="442914" y="4972430"/>
            <a:ext cx="7632700" cy="307777"/>
          </a:xfrm>
        </p:spPr>
        <p:txBody>
          <a:bodyPr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D8DDA069-1327-124F-225A-A74D981CE04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36" name="Graphic 17">
            <a:extLst>
              <a:ext uri="{FF2B5EF4-FFF2-40B4-BE49-F238E27FC236}">
                <a16:creationId xmlns:a16="http://schemas.microsoft.com/office/drawing/2014/main" id="{F3BF5BD5-290A-4F71-9D64-1AC0C57B7AC7}"/>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37" name="Graphic 17">
              <a:extLst>
                <a:ext uri="{FF2B5EF4-FFF2-40B4-BE49-F238E27FC236}">
                  <a16:creationId xmlns:a16="http://schemas.microsoft.com/office/drawing/2014/main" id="{F6BA806A-3384-7176-1E79-78428FDD1724}"/>
                </a:ext>
              </a:extLst>
            </p:cNvPr>
            <p:cNvGrpSpPr/>
            <p:nvPr/>
          </p:nvGrpSpPr>
          <p:grpSpPr>
            <a:xfrm>
              <a:off x="3994150" y="3289300"/>
              <a:ext cx="2355593" cy="276140"/>
              <a:chOff x="3994150" y="3289300"/>
              <a:chExt cx="2355593" cy="276140"/>
            </a:xfrm>
            <a:grpFill/>
          </p:grpSpPr>
          <p:sp>
            <p:nvSpPr>
              <p:cNvPr id="51" name="Freeform 50">
                <a:extLst>
                  <a:ext uri="{FF2B5EF4-FFF2-40B4-BE49-F238E27FC236}">
                    <a16:creationId xmlns:a16="http://schemas.microsoft.com/office/drawing/2014/main" id="{1794D833-ECED-AC47-1813-E5E5D3421D8F}"/>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52" name="Freeform 51">
                <a:extLst>
                  <a:ext uri="{FF2B5EF4-FFF2-40B4-BE49-F238E27FC236}">
                    <a16:creationId xmlns:a16="http://schemas.microsoft.com/office/drawing/2014/main" id="{E2E73F3A-437D-FB50-9CB2-18EC58242ABB}"/>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53" name="Freeform 52">
                <a:extLst>
                  <a:ext uri="{FF2B5EF4-FFF2-40B4-BE49-F238E27FC236}">
                    <a16:creationId xmlns:a16="http://schemas.microsoft.com/office/drawing/2014/main" id="{2CE4D621-F011-6C3F-663E-3EE9E0F29BEC}"/>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54" name="Freeform 53">
                <a:extLst>
                  <a:ext uri="{FF2B5EF4-FFF2-40B4-BE49-F238E27FC236}">
                    <a16:creationId xmlns:a16="http://schemas.microsoft.com/office/drawing/2014/main" id="{879B99D5-F9A7-B4E4-69B6-DA74A4C049AB}"/>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55" name="Freeform 54">
                <a:extLst>
                  <a:ext uri="{FF2B5EF4-FFF2-40B4-BE49-F238E27FC236}">
                    <a16:creationId xmlns:a16="http://schemas.microsoft.com/office/drawing/2014/main" id="{D98770D1-6870-3363-BEBA-3EDB268C7E0B}"/>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56" name="Freeform 55">
                <a:extLst>
                  <a:ext uri="{FF2B5EF4-FFF2-40B4-BE49-F238E27FC236}">
                    <a16:creationId xmlns:a16="http://schemas.microsoft.com/office/drawing/2014/main" id="{9B09433D-3F96-2ABE-E98D-0093D2E5DCA1}"/>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57" name="Freeform 56">
                <a:extLst>
                  <a:ext uri="{FF2B5EF4-FFF2-40B4-BE49-F238E27FC236}">
                    <a16:creationId xmlns:a16="http://schemas.microsoft.com/office/drawing/2014/main" id="{459AA89B-FBEE-8052-E595-551CA5C5F90D}"/>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58" name="Freeform 57">
                <a:extLst>
                  <a:ext uri="{FF2B5EF4-FFF2-40B4-BE49-F238E27FC236}">
                    <a16:creationId xmlns:a16="http://schemas.microsoft.com/office/drawing/2014/main" id="{3FE6B9B1-A774-DD84-49D6-EAA61ABD71AB}"/>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59" name="Freeform 58">
                <a:extLst>
                  <a:ext uri="{FF2B5EF4-FFF2-40B4-BE49-F238E27FC236}">
                    <a16:creationId xmlns:a16="http://schemas.microsoft.com/office/drawing/2014/main" id="{82F7FF3E-DA48-43D6-EA60-4EB62538A297}"/>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60" name="Freeform 59">
                <a:extLst>
                  <a:ext uri="{FF2B5EF4-FFF2-40B4-BE49-F238E27FC236}">
                    <a16:creationId xmlns:a16="http://schemas.microsoft.com/office/drawing/2014/main" id="{7C82925A-F487-2153-72F4-203D89D6A58D}"/>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61" name="Freeform 60">
                <a:extLst>
                  <a:ext uri="{FF2B5EF4-FFF2-40B4-BE49-F238E27FC236}">
                    <a16:creationId xmlns:a16="http://schemas.microsoft.com/office/drawing/2014/main" id="{A9BEC854-FD11-AACA-957B-A588BB647A8A}"/>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62" name="Freeform 61">
                <a:extLst>
                  <a:ext uri="{FF2B5EF4-FFF2-40B4-BE49-F238E27FC236}">
                    <a16:creationId xmlns:a16="http://schemas.microsoft.com/office/drawing/2014/main" id="{9CF63126-25F3-E7A6-EDC3-3CCC96A2769A}"/>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63" name="Freeform 62">
                <a:extLst>
                  <a:ext uri="{FF2B5EF4-FFF2-40B4-BE49-F238E27FC236}">
                    <a16:creationId xmlns:a16="http://schemas.microsoft.com/office/drawing/2014/main" id="{09FE89E5-5665-F287-DD49-6E34309ACA86}"/>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64" name="Freeform 63">
                <a:extLst>
                  <a:ext uri="{FF2B5EF4-FFF2-40B4-BE49-F238E27FC236}">
                    <a16:creationId xmlns:a16="http://schemas.microsoft.com/office/drawing/2014/main" id="{DEDF3E89-F3AD-9328-B9D7-E800619BA4CB}"/>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38" name="Graphic 17">
              <a:extLst>
                <a:ext uri="{FF2B5EF4-FFF2-40B4-BE49-F238E27FC236}">
                  <a16:creationId xmlns:a16="http://schemas.microsoft.com/office/drawing/2014/main" id="{65216D89-05B5-79BE-9185-F391D5A235EC}"/>
                </a:ext>
              </a:extLst>
            </p:cNvPr>
            <p:cNvGrpSpPr/>
            <p:nvPr/>
          </p:nvGrpSpPr>
          <p:grpSpPr>
            <a:xfrm>
              <a:off x="6465963" y="3289300"/>
              <a:ext cx="1730364" cy="282193"/>
              <a:chOff x="6465963" y="3289300"/>
              <a:chExt cx="1730364" cy="282193"/>
            </a:xfrm>
            <a:grpFill/>
          </p:grpSpPr>
          <p:sp>
            <p:nvSpPr>
              <p:cNvPr id="39" name="Freeform 38">
                <a:extLst>
                  <a:ext uri="{FF2B5EF4-FFF2-40B4-BE49-F238E27FC236}">
                    <a16:creationId xmlns:a16="http://schemas.microsoft.com/office/drawing/2014/main" id="{72D28A3B-B420-B660-3F24-EAB9240F5685}"/>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40" name="Freeform 39">
                <a:extLst>
                  <a:ext uri="{FF2B5EF4-FFF2-40B4-BE49-F238E27FC236}">
                    <a16:creationId xmlns:a16="http://schemas.microsoft.com/office/drawing/2014/main" id="{15C75DEA-9071-1C37-0A8C-428D6DEC888F}"/>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41" name="Freeform 40">
                <a:extLst>
                  <a:ext uri="{FF2B5EF4-FFF2-40B4-BE49-F238E27FC236}">
                    <a16:creationId xmlns:a16="http://schemas.microsoft.com/office/drawing/2014/main" id="{A575B6AA-B230-5937-F915-466C45C64CFF}"/>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42" name="Freeform 41">
                <a:extLst>
                  <a:ext uri="{FF2B5EF4-FFF2-40B4-BE49-F238E27FC236}">
                    <a16:creationId xmlns:a16="http://schemas.microsoft.com/office/drawing/2014/main" id="{DAEF40FA-6A2C-D745-73DD-E731FB5284E7}"/>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43" name="Freeform 42">
                <a:extLst>
                  <a:ext uri="{FF2B5EF4-FFF2-40B4-BE49-F238E27FC236}">
                    <a16:creationId xmlns:a16="http://schemas.microsoft.com/office/drawing/2014/main" id="{5F9E9CA9-E8D2-8CD2-A073-5846A2783568}"/>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44" name="Freeform 43">
                <a:extLst>
                  <a:ext uri="{FF2B5EF4-FFF2-40B4-BE49-F238E27FC236}">
                    <a16:creationId xmlns:a16="http://schemas.microsoft.com/office/drawing/2014/main" id="{A96E93B3-EE42-AF4F-AB59-0346E4F43195}"/>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45" name="Freeform 44">
                <a:extLst>
                  <a:ext uri="{FF2B5EF4-FFF2-40B4-BE49-F238E27FC236}">
                    <a16:creationId xmlns:a16="http://schemas.microsoft.com/office/drawing/2014/main" id="{6B769B3E-2D66-5E7D-9308-A478C1F140F5}"/>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46" name="Freeform 45">
                <a:extLst>
                  <a:ext uri="{FF2B5EF4-FFF2-40B4-BE49-F238E27FC236}">
                    <a16:creationId xmlns:a16="http://schemas.microsoft.com/office/drawing/2014/main" id="{694A3A14-9EE3-12FA-A74D-75564D783E20}"/>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47" name="Freeform 46">
                <a:extLst>
                  <a:ext uri="{FF2B5EF4-FFF2-40B4-BE49-F238E27FC236}">
                    <a16:creationId xmlns:a16="http://schemas.microsoft.com/office/drawing/2014/main" id="{E293FFAB-EE51-ACAC-4B88-200F2B829C13}"/>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49" name="Freeform 48">
                <a:extLst>
                  <a:ext uri="{FF2B5EF4-FFF2-40B4-BE49-F238E27FC236}">
                    <a16:creationId xmlns:a16="http://schemas.microsoft.com/office/drawing/2014/main" id="{17B981E2-33D2-A28B-8B40-EFDFD5859F93}"/>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50" name="Freeform 49">
                <a:extLst>
                  <a:ext uri="{FF2B5EF4-FFF2-40B4-BE49-F238E27FC236}">
                    <a16:creationId xmlns:a16="http://schemas.microsoft.com/office/drawing/2014/main" id="{26E9BC02-DD44-9AA3-52B0-6B015E8BCA4D}"/>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3" name="Picture 2">
            <a:extLst>
              <a:ext uri="{FF2B5EF4-FFF2-40B4-BE49-F238E27FC236}">
                <a16:creationId xmlns:a16="http://schemas.microsoft.com/office/drawing/2014/main" id="{F13E9C96-648F-59F2-0BD4-C1A92B87667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2502726783"/>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cSld name="2_Cover 3">
    <p:spTree>
      <p:nvGrpSpPr>
        <p:cNvPr id="1" name=""/>
        <p:cNvGrpSpPr/>
        <p:nvPr/>
      </p:nvGrpSpPr>
      <p:grpSpPr>
        <a:xfrm>
          <a:off x="0" y="0"/>
          <a:ext cx="0" cy="0"/>
          <a:chOff x="0" y="0"/>
          <a:chExt cx="0" cy="0"/>
        </a:xfrm>
      </p:grpSpPr>
      <p:sp>
        <p:nvSpPr>
          <p:cNvPr id="4" name="Title 2"/>
          <p:cNvSpPr>
            <a:spLocks noGrp="1"/>
          </p:cNvSpPr>
          <p:nvPr>
            <p:ph type="title"/>
          </p:nvPr>
        </p:nvSpPr>
        <p:spPr bwMode="auto">
          <a:xfrm>
            <a:off x="0" y="3384000"/>
            <a:ext cx="12192000" cy="1188000"/>
          </a:xfrm>
          <a:solidFill>
            <a:schemeClr val="tx2"/>
          </a:solidFill>
        </p:spPr>
        <p:txBody>
          <a:bodyPr lIns="756000" rIns="180000" anchor="ctr"/>
          <a:lstStyle>
            <a:lvl1pPr marL="0" indent="0" algn="l" rtl="0" eaLnBrk="0" fontAlgn="base" hangingPunct="0">
              <a:lnSpc>
                <a:spcPct val="100000"/>
              </a:lnSpc>
              <a:spcBef>
                <a:spcPct val="0"/>
              </a:spcBef>
              <a:spcAft>
                <a:spcPts val="0"/>
              </a:spcAft>
              <a:buClrTx/>
              <a:buFont typeface="Wingdings" panose="05000000000000000000" pitchFamily="2" charset="2"/>
              <a:buNone/>
              <a:defRPr lang="en-GB" sz="2100" b="0" dirty="0">
                <a:solidFill>
                  <a:schemeClr val="bg2">
                    <a:lumMod val="20000"/>
                    <a:lumOff val="80000"/>
                  </a:schemeClr>
                </a:solidFill>
                <a:latin typeface="+mn-lt"/>
                <a:ea typeface="+mn-ea"/>
                <a:cs typeface="+mn-cs"/>
              </a:defRPr>
            </a:lvl1pPr>
          </a:lstStyle>
          <a:p>
            <a:r>
              <a:rPr lang="en-US"/>
              <a:t>Click to edit Master title style</a:t>
            </a:r>
            <a:endParaRPr lang="en-GB"/>
          </a:p>
        </p:txBody>
      </p:sp>
      <p:sp>
        <p:nvSpPr>
          <p:cNvPr id="5" name="Picture Placeholder 30"/>
          <p:cNvSpPr>
            <a:spLocks noGrp="1"/>
          </p:cNvSpPr>
          <p:nvPr>
            <p:ph type="pic" sz="quarter" idx="10"/>
          </p:nvPr>
        </p:nvSpPr>
        <p:spPr>
          <a:xfrm>
            <a:off x="0" y="-1"/>
            <a:ext cx="12192000" cy="3429002"/>
          </a:xfrm>
          <a:prstGeom prst="rect">
            <a:avLst/>
          </a:prstGeom>
        </p:spPr>
        <p:txBody>
          <a:bodyPr rtlCol="0" anchor="ctr">
            <a:normAutofit/>
          </a:bodyPr>
          <a:lstStyle>
            <a:lvl1pPr marL="0" marR="0" indent="0" algn="ctr" defTabSz="685800" rtl="0" eaLnBrk="1" fontAlgn="base" latinLnBrk="0" hangingPunct="1">
              <a:lnSpc>
                <a:spcPct val="110000"/>
              </a:lnSpc>
              <a:spcBef>
                <a:spcPts val="0"/>
              </a:spcBef>
              <a:spcAft>
                <a:spcPts val="450"/>
              </a:spcAft>
              <a:buClr>
                <a:schemeClr val="bg2"/>
              </a:buClr>
              <a:buSzTx/>
              <a:buFont typeface="Wingdings" pitchFamily="2" charset="2"/>
              <a:buNone/>
              <a:tabLst/>
              <a:defRPr>
                <a:solidFill>
                  <a:schemeClr val="bg2">
                    <a:lumMod val="60000"/>
                    <a:lumOff val="40000"/>
                  </a:schemeClr>
                </a:solidFill>
              </a:defRPr>
            </a:lvl1pPr>
          </a:lstStyle>
          <a:p>
            <a:pPr lvl="0"/>
            <a:r>
              <a:rPr lang="en-US" noProof="0"/>
              <a:t>Click icon to add picture</a:t>
            </a:r>
            <a:endParaRPr lang="en-GB" noProof="0"/>
          </a:p>
        </p:txBody>
      </p:sp>
      <p:sp>
        <p:nvSpPr>
          <p:cNvPr id="6" name="Text Placeholder 22"/>
          <p:cNvSpPr>
            <a:spLocks noGrp="1"/>
          </p:cNvSpPr>
          <p:nvPr>
            <p:ph type="body" sz="quarter" idx="14"/>
          </p:nvPr>
        </p:nvSpPr>
        <p:spPr>
          <a:xfrm>
            <a:off x="1015999" y="4850355"/>
            <a:ext cx="6629644" cy="839322"/>
          </a:xfrm>
          <a:prstGeom prst="rect">
            <a:avLst/>
          </a:prstGeom>
        </p:spPr>
        <p:txBody>
          <a:bodyPr lIns="0" rIns="0"/>
          <a:lstStyle>
            <a:lvl1pPr marL="0" indent="0">
              <a:spcAft>
                <a:spcPts val="0"/>
              </a:spcAft>
              <a:buNone/>
              <a:defRPr sz="1200" b="1">
                <a:solidFill>
                  <a:schemeClr val="tx1"/>
                </a:solidFill>
              </a:defRPr>
            </a:lvl1pPr>
            <a:lvl2pPr marL="0" indent="1191">
              <a:spcAft>
                <a:spcPts val="0"/>
              </a:spcAft>
              <a:buNone/>
              <a:defRPr sz="1050" i="1" baseline="0">
                <a:solidFill>
                  <a:schemeClr val="tx1"/>
                </a:solidFill>
              </a:defRPr>
            </a:lvl2pPr>
            <a:lvl3pPr marL="135731" indent="-134541">
              <a:spcAft>
                <a:spcPts val="0"/>
              </a:spcAft>
              <a:defRPr/>
            </a:lvl3pPr>
            <a:lvl4pPr marL="271463" indent="-134541">
              <a:defRPr/>
            </a:lvl4pPr>
            <a:lvl5pPr marL="407194" indent="-134541">
              <a:defRPr/>
            </a:lvl5pPr>
            <a:lvl6pPr marL="535781" indent="-134541">
              <a:defRPr/>
            </a:lvl6pPr>
            <a:lvl7pPr marL="671513" indent="-120254">
              <a:spcBef>
                <a:spcPts val="0"/>
              </a:spcBef>
              <a:buSzPct val="80000"/>
              <a:defRPr sz="900"/>
            </a:lvl7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280408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Footer Placeholder 2">
            <a:extLst>
              <a:ext uri="{FF2B5EF4-FFF2-40B4-BE49-F238E27FC236}">
                <a16:creationId xmlns:a16="http://schemas.microsoft.com/office/drawing/2014/main" id="{ACE8AE89-E619-9D44-BA42-6373B9657A85}"/>
              </a:ext>
            </a:extLst>
          </p:cNvPr>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75277909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Slide_Image Right">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A0999248-014E-E330-C744-67B67419C1D7}"/>
              </a:ext>
            </a:extLst>
          </p:cNvPr>
          <p:cNvSpPr>
            <a:spLocks noGrp="1"/>
          </p:cNvSpPr>
          <p:nvPr>
            <p:ph type="pic" sz="quarter" idx="13"/>
          </p:nvPr>
        </p:nvSpPr>
        <p:spPr>
          <a:xfrm>
            <a:off x="6096000" y="1406538"/>
            <a:ext cx="6096000" cy="5451461"/>
          </a:xfrm>
          <a:noFill/>
        </p:spPr>
        <p:txBody>
          <a:bodyPr/>
          <a:lstStyle/>
          <a:p>
            <a:endParaRPr lang="en-DK"/>
          </a:p>
        </p:txBody>
      </p:sp>
      <p:sp>
        <p:nvSpPr>
          <p:cNvPr id="4" name="Rectangle 3">
            <a:extLst>
              <a:ext uri="{FF2B5EF4-FFF2-40B4-BE49-F238E27FC236}">
                <a16:creationId xmlns:a16="http://schemas.microsoft.com/office/drawing/2014/main" id="{D531A82A-AF92-79CB-9321-C5864AA363A6}"/>
              </a:ext>
            </a:extLst>
          </p:cNvPr>
          <p:cNvSpPr/>
          <p:nvPr userDrawn="1"/>
        </p:nvSpPr>
        <p:spPr>
          <a:xfrm>
            <a:off x="1" y="1209040"/>
            <a:ext cx="6095999" cy="564896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42913" y="2276475"/>
            <a:ext cx="5284787" cy="2305050"/>
          </a:xfrm>
        </p:spPr>
        <p:txBody>
          <a:bodyPr anchor="b" anchorCtr="0">
            <a:normAutofit/>
          </a:bodyPr>
          <a:lstStyle>
            <a:lvl1pPr algn="l">
              <a:defRPr sz="5400" b="1">
                <a:solidFill>
                  <a:schemeClr val="bg1"/>
                </a:solidFill>
              </a:defRPr>
            </a:lvl1pPr>
          </a:lstStyle>
          <a:p>
            <a:r>
              <a:rPr lang="en-GB"/>
              <a:t>Click to edit Master title style</a:t>
            </a:r>
            <a:endParaRPr lang="en-DK"/>
          </a:p>
        </p:txBody>
      </p:sp>
      <p:sp>
        <p:nvSpPr>
          <p:cNvPr id="66" name="Subtitle 2">
            <a:extLst>
              <a:ext uri="{FF2B5EF4-FFF2-40B4-BE49-F238E27FC236}">
                <a16:creationId xmlns:a16="http://schemas.microsoft.com/office/drawing/2014/main" id="{6158DD4A-0AEF-ADF8-8A5B-02CBF2DC586D}"/>
              </a:ext>
            </a:extLst>
          </p:cNvPr>
          <p:cNvSpPr>
            <a:spLocks noGrp="1"/>
          </p:cNvSpPr>
          <p:nvPr>
            <p:ph type="subTitle" idx="1"/>
          </p:nvPr>
        </p:nvSpPr>
        <p:spPr>
          <a:xfrm>
            <a:off x="442914" y="4972430"/>
            <a:ext cx="5284786" cy="307777"/>
          </a:xfrm>
        </p:spPr>
        <p:txBody>
          <a:bodyPr wrap="square"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B09998CC-6814-FFEF-B424-AF2E934738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3" name="Graphic 17">
            <a:extLst>
              <a:ext uri="{FF2B5EF4-FFF2-40B4-BE49-F238E27FC236}">
                <a16:creationId xmlns:a16="http://schemas.microsoft.com/office/drawing/2014/main" id="{B1296340-A085-DBC3-35C0-C3213F41364A}"/>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6" name="Graphic 17">
              <a:extLst>
                <a:ext uri="{FF2B5EF4-FFF2-40B4-BE49-F238E27FC236}">
                  <a16:creationId xmlns:a16="http://schemas.microsoft.com/office/drawing/2014/main" id="{317F7405-2957-AD22-85C0-908E9EEE21E2}"/>
                </a:ext>
              </a:extLst>
            </p:cNvPr>
            <p:cNvGrpSpPr/>
            <p:nvPr/>
          </p:nvGrpSpPr>
          <p:grpSpPr>
            <a:xfrm>
              <a:off x="3994150" y="3289300"/>
              <a:ext cx="2355593" cy="276140"/>
              <a:chOff x="3994150" y="3289300"/>
              <a:chExt cx="2355593" cy="276140"/>
            </a:xfrm>
            <a:grpFill/>
          </p:grpSpPr>
          <p:sp>
            <p:nvSpPr>
              <p:cNvPr id="20" name="Freeform 19">
                <a:extLst>
                  <a:ext uri="{FF2B5EF4-FFF2-40B4-BE49-F238E27FC236}">
                    <a16:creationId xmlns:a16="http://schemas.microsoft.com/office/drawing/2014/main" id="{03C2EF40-B476-B479-1AA8-58EA88BAFA4D}"/>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21" name="Freeform 20">
                <a:extLst>
                  <a:ext uri="{FF2B5EF4-FFF2-40B4-BE49-F238E27FC236}">
                    <a16:creationId xmlns:a16="http://schemas.microsoft.com/office/drawing/2014/main" id="{4EEBCDE1-DEC4-D138-3380-719037B308C8}"/>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22" name="Freeform 21">
                <a:extLst>
                  <a:ext uri="{FF2B5EF4-FFF2-40B4-BE49-F238E27FC236}">
                    <a16:creationId xmlns:a16="http://schemas.microsoft.com/office/drawing/2014/main" id="{EA5F66BC-7521-CE06-E4F8-4E5C31920399}"/>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3" name="Freeform 22">
                <a:extLst>
                  <a:ext uri="{FF2B5EF4-FFF2-40B4-BE49-F238E27FC236}">
                    <a16:creationId xmlns:a16="http://schemas.microsoft.com/office/drawing/2014/main" id="{6874D6DE-0AFE-581A-F451-E1A7E583EB5D}"/>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24" name="Freeform 23">
                <a:extLst>
                  <a:ext uri="{FF2B5EF4-FFF2-40B4-BE49-F238E27FC236}">
                    <a16:creationId xmlns:a16="http://schemas.microsoft.com/office/drawing/2014/main" id="{5B502D1F-B5EE-ACCA-A3F8-8612E146973D}"/>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25" name="Freeform 24">
                <a:extLst>
                  <a:ext uri="{FF2B5EF4-FFF2-40B4-BE49-F238E27FC236}">
                    <a16:creationId xmlns:a16="http://schemas.microsoft.com/office/drawing/2014/main" id="{894F3749-C1BB-6948-D676-E17514841952}"/>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26" name="Freeform 25">
                <a:extLst>
                  <a:ext uri="{FF2B5EF4-FFF2-40B4-BE49-F238E27FC236}">
                    <a16:creationId xmlns:a16="http://schemas.microsoft.com/office/drawing/2014/main" id="{0FA4A71C-EFA0-59A2-683E-9DF47412A19F}"/>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7" name="Freeform 26">
                <a:extLst>
                  <a:ext uri="{FF2B5EF4-FFF2-40B4-BE49-F238E27FC236}">
                    <a16:creationId xmlns:a16="http://schemas.microsoft.com/office/drawing/2014/main" id="{5D712EF2-4F43-ECAF-50FE-FECF1709CD8B}"/>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EC858D48-6B23-7CB6-EC60-3434A32F9002}"/>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31A0CA4A-36F4-0446-9967-E088D6761CCE}"/>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0" name="Freeform 29">
                <a:extLst>
                  <a:ext uri="{FF2B5EF4-FFF2-40B4-BE49-F238E27FC236}">
                    <a16:creationId xmlns:a16="http://schemas.microsoft.com/office/drawing/2014/main" id="{B99F9CA7-93C4-67E1-DC09-710B1B5D2D79}"/>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B8CE2325-FB68-AA20-D15B-02F893BB6516}"/>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6DBA024F-DD99-7699-AEA2-0395CEF93936}"/>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AEB430D4-FFDC-D251-C924-6FB9F5DE2F70}"/>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8" name="Graphic 17">
              <a:extLst>
                <a:ext uri="{FF2B5EF4-FFF2-40B4-BE49-F238E27FC236}">
                  <a16:creationId xmlns:a16="http://schemas.microsoft.com/office/drawing/2014/main" id="{9A2F3FA1-CF0D-B814-FA6C-5526CF795EE2}"/>
                </a:ext>
              </a:extLst>
            </p:cNvPr>
            <p:cNvGrpSpPr/>
            <p:nvPr/>
          </p:nvGrpSpPr>
          <p:grpSpPr>
            <a:xfrm>
              <a:off x="6465963" y="3289300"/>
              <a:ext cx="1730364" cy="282193"/>
              <a:chOff x="6465963" y="3289300"/>
              <a:chExt cx="1730364" cy="282193"/>
            </a:xfrm>
            <a:grpFill/>
          </p:grpSpPr>
          <p:sp>
            <p:nvSpPr>
              <p:cNvPr id="9" name="Freeform 8">
                <a:extLst>
                  <a:ext uri="{FF2B5EF4-FFF2-40B4-BE49-F238E27FC236}">
                    <a16:creationId xmlns:a16="http://schemas.microsoft.com/office/drawing/2014/main" id="{FCD76992-D70B-70E3-4504-B8CF4C3983E3}"/>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10" name="Freeform 9">
                <a:extLst>
                  <a:ext uri="{FF2B5EF4-FFF2-40B4-BE49-F238E27FC236}">
                    <a16:creationId xmlns:a16="http://schemas.microsoft.com/office/drawing/2014/main" id="{EF164454-9BB1-72BD-0216-E4BE1859A79E}"/>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11" name="Freeform 10">
                <a:extLst>
                  <a:ext uri="{FF2B5EF4-FFF2-40B4-BE49-F238E27FC236}">
                    <a16:creationId xmlns:a16="http://schemas.microsoft.com/office/drawing/2014/main" id="{ECC455C3-C795-7C04-965C-0E4ADE3BA990}"/>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12" name="Freeform 11">
                <a:extLst>
                  <a:ext uri="{FF2B5EF4-FFF2-40B4-BE49-F238E27FC236}">
                    <a16:creationId xmlns:a16="http://schemas.microsoft.com/office/drawing/2014/main" id="{E175AB6D-C5EA-7CB4-8680-B8E9B99DB6F1}"/>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13" name="Freeform 12">
                <a:extLst>
                  <a:ext uri="{FF2B5EF4-FFF2-40B4-BE49-F238E27FC236}">
                    <a16:creationId xmlns:a16="http://schemas.microsoft.com/office/drawing/2014/main" id="{E8882A07-CEDE-F2C4-EB16-1C82A2C44E06}"/>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14" name="Freeform 13">
                <a:extLst>
                  <a:ext uri="{FF2B5EF4-FFF2-40B4-BE49-F238E27FC236}">
                    <a16:creationId xmlns:a16="http://schemas.microsoft.com/office/drawing/2014/main" id="{53036D35-1CC5-15E9-F5B6-E44D29C10D02}"/>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5" name="Freeform 14">
                <a:extLst>
                  <a:ext uri="{FF2B5EF4-FFF2-40B4-BE49-F238E27FC236}">
                    <a16:creationId xmlns:a16="http://schemas.microsoft.com/office/drawing/2014/main" id="{E841BED6-ABF8-2329-F5D0-8EF2FFB404EE}"/>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6" name="Freeform 15">
                <a:extLst>
                  <a:ext uri="{FF2B5EF4-FFF2-40B4-BE49-F238E27FC236}">
                    <a16:creationId xmlns:a16="http://schemas.microsoft.com/office/drawing/2014/main" id="{718BB1BB-9167-CB52-82D1-833FD4572766}"/>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7" name="Freeform 16">
                <a:extLst>
                  <a:ext uri="{FF2B5EF4-FFF2-40B4-BE49-F238E27FC236}">
                    <a16:creationId xmlns:a16="http://schemas.microsoft.com/office/drawing/2014/main" id="{D271D346-9F5D-8CE2-049B-DDBFBF518178}"/>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FEE0B6C9-D84D-98BE-30E2-B02334C78B58}"/>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19" name="Freeform 18">
                <a:extLst>
                  <a:ext uri="{FF2B5EF4-FFF2-40B4-BE49-F238E27FC236}">
                    <a16:creationId xmlns:a16="http://schemas.microsoft.com/office/drawing/2014/main" id="{F8949388-4EC7-221A-73F4-78E292D4D461}"/>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34" name="Picture 33">
            <a:extLst>
              <a:ext uri="{FF2B5EF4-FFF2-40B4-BE49-F238E27FC236}">
                <a16:creationId xmlns:a16="http://schemas.microsoft.com/office/drawing/2014/main" id="{90397E2C-FDE9-90BC-FAE8-1F9AFEF6822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143978983"/>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392975"/>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A0999248-014E-E330-C744-67B67419C1D7}"/>
              </a:ext>
            </a:extLst>
          </p:cNvPr>
          <p:cNvSpPr>
            <a:spLocks noGrp="1"/>
          </p:cNvSpPr>
          <p:nvPr>
            <p:ph type="pic" sz="quarter" idx="13"/>
          </p:nvPr>
        </p:nvSpPr>
        <p:spPr>
          <a:xfrm>
            <a:off x="0" y="1406539"/>
            <a:ext cx="12192000" cy="5451462"/>
          </a:xfrm>
          <a:noFill/>
        </p:spPr>
        <p:txBody>
          <a:bodyPr/>
          <a:lstStyle/>
          <a:p>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53678" y="2276475"/>
            <a:ext cx="10801350" cy="2305050"/>
          </a:xfrm>
          <a:noFill/>
        </p:spPr>
        <p:txBody>
          <a:bodyPr anchor="b" anchorCtr="0">
            <a:noAutofit/>
          </a:bodyPr>
          <a:lstStyle>
            <a:lvl1pPr algn="l">
              <a:defRPr sz="5400" b="1">
                <a:solidFill>
                  <a:schemeClr val="bg1"/>
                </a:solidFill>
              </a:defRPr>
            </a:lvl1pPr>
          </a:lstStyle>
          <a:p>
            <a:r>
              <a:rPr lang="en-GB"/>
              <a:t>Click to edit Master title style</a:t>
            </a:r>
            <a:endParaRPr lang="en-DK"/>
          </a:p>
        </p:txBody>
      </p:sp>
      <p:sp>
        <p:nvSpPr>
          <p:cNvPr id="6" name="Subtitle 2">
            <a:extLst>
              <a:ext uri="{FF2B5EF4-FFF2-40B4-BE49-F238E27FC236}">
                <a16:creationId xmlns:a16="http://schemas.microsoft.com/office/drawing/2014/main" id="{BB33BBA0-4572-0EFB-9D24-1C221E3044B7}"/>
              </a:ext>
            </a:extLst>
          </p:cNvPr>
          <p:cNvSpPr>
            <a:spLocks noGrp="1"/>
          </p:cNvSpPr>
          <p:nvPr>
            <p:ph type="subTitle" idx="1"/>
          </p:nvPr>
        </p:nvSpPr>
        <p:spPr>
          <a:xfrm>
            <a:off x="442914" y="4972430"/>
            <a:ext cx="7632700" cy="307777"/>
          </a:xfrm>
        </p:spPr>
        <p:txBody>
          <a:bodyPr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D8DDA069-1327-124F-225A-A74D981CE04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63" name="Graphic 17">
            <a:extLst>
              <a:ext uri="{FF2B5EF4-FFF2-40B4-BE49-F238E27FC236}">
                <a16:creationId xmlns:a16="http://schemas.microsoft.com/office/drawing/2014/main" id="{AB1F626B-2B3E-1917-95A4-8144300CF404}"/>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64" name="Graphic 17">
              <a:extLst>
                <a:ext uri="{FF2B5EF4-FFF2-40B4-BE49-F238E27FC236}">
                  <a16:creationId xmlns:a16="http://schemas.microsoft.com/office/drawing/2014/main" id="{F03D966A-CB83-37B4-33C6-4CCF37BB993D}"/>
                </a:ext>
              </a:extLst>
            </p:cNvPr>
            <p:cNvGrpSpPr/>
            <p:nvPr/>
          </p:nvGrpSpPr>
          <p:grpSpPr>
            <a:xfrm>
              <a:off x="3994150" y="3289300"/>
              <a:ext cx="2355593" cy="276140"/>
              <a:chOff x="3994150" y="3289300"/>
              <a:chExt cx="2355593" cy="276140"/>
            </a:xfrm>
            <a:grpFill/>
          </p:grpSpPr>
          <p:sp>
            <p:nvSpPr>
              <p:cNvPr id="105" name="Freeform 104">
                <a:extLst>
                  <a:ext uri="{FF2B5EF4-FFF2-40B4-BE49-F238E27FC236}">
                    <a16:creationId xmlns:a16="http://schemas.microsoft.com/office/drawing/2014/main" id="{4BBA4497-5AEA-5592-BA0E-EF5D1828C653}"/>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106" name="Freeform 105">
                <a:extLst>
                  <a:ext uri="{FF2B5EF4-FFF2-40B4-BE49-F238E27FC236}">
                    <a16:creationId xmlns:a16="http://schemas.microsoft.com/office/drawing/2014/main" id="{351547DA-071E-384D-42BB-D971251DFBCC}"/>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107" name="Freeform 106">
                <a:extLst>
                  <a:ext uri="{FF2B5EF4-FFF2-40B4-BE49-F238E27FC236}">
                    <a16:creationId xmlns:a16="http://schemas.microsoft.com/office/drawing/2014/main" id="{FEF9A094-964A-E9D3-9F8D-008C562701C5}"/>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108" name="Freeform 107">
                <a:extLst>
                  <a:ext uri="{FF2B5EF4-FFF2-40B4-BE49-F238E27FC236}">
                    <a16:creationId xmlns:a16="http://schemas.microsoft.com/office/drawing/2014/main" id="{6829D8F6-89A7-4458-6B3A-E23D7E7CE8DC}"/>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109" name="Freeform 108">
                <a:extLst>
                  <a:ext uri="{FF2B5EF4-FFF2-40B4-BE49-F238E27FC236}">
                    <a16:creationId xmlns:a16="http://schemas.microsoft.com/office/drawing/2014/main" id="{54074AD7-B8A3-B6F9-85DB-93C3D9F437DA}"/>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110" name="Freeform 109">
                <a:extLst>
                  <a:ext uri="{FF2B5EF4-FFF2-40B4-BE49-F238E27FC236}">
                    <a16:creationId xmlns:a16="http://schemas.microsoft.com/office/drawing/2014/main" id="{760F0D86-D5F3-ACB0-C58B-89B60A55B6EA}"/>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111" name="Freeform 110">
                <a:extLst>
                  <a:ext uri="{FF2B5EF4-FFF2-40B4-BE49-F238E27FC236}">
                    <a16:creationId xmlns:a16="http://schemas.microsoft.com/office/drawing/2014/main" id="{890C0A73-6876-39EC-6394-F4D2B6A682B7}"/>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112" name="Freeform 111">
                <a:extLst>
                  <a:ext uri="{FF2B5EF4-FFF2-40B4-BE49-F238E27FC236}">
                    <a16:creationId xmlns:a16="http://schemas.microsoft.com/office/drawing/2014/main" id="{A48868D1-A915-45F4-A218-419DFB9C8A75}"/>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113" name="Freeform 112">
                <a:extLst>
                  <a:ext uri="{FF2B5EF4-FFF2-40B4-BE49-F238E27FC236}">
                    <a16:creationId xmlns:a16="http://schemas.microsoft.com/office/drawing/2014/main" id="{E211E5CE-5D6E-4590-B30F-737EA17C7096}"/>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114" name="Freeform 113">
                <a:extLst>
                  <a:ext uri="{FF2B5EF4-FFF2-40B4-BE49-F238E27FC236}">
                    <a16:creationId xmlns:a16="http://schemas.microsoft.com/office/drawing/2014/main" id="{DFC85C25-4A5B-B815-2F18-8D38EEB31BB6}"/>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115" name="Freeform 114">
                <a:extLst>
                  <a:ext uri="{FF2B5EF4-FFF2-40B4-BE49-F238E27FC236}">
                    <a16:creationId xmlns:a16="http://schemas.microsoft.com/office/drawing/2014/main" id="{C1D05752-8549-F1BE-1BAD-06A9DFA6E1AC}"/>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116" name="Freeform 115">
                <a:extLst>
                  <a:ext uri="{FF2B5EF4-FFF2-40B4-BE49-F238E27FC236}">
                    <a16:creationId xmlns:a16="http://schemas.microsoft.com/office/drawing/2014/main" id="{0AB570E6-0954-DFB9-59F2-7AFC6B596F8D}"/>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117" name="Freeform 116">
                <a:extLst>
                  <a:ext uri="{FF2B5EF4-FFF2-40B4-BE49-F238E27FC236}">
                    <a16:creationId xmlns:a16="http://schemas.microsoft.com/office/drawing/2014/main" id="{DCFC7D98-343F-5A9F-B2A7-0B64A838FD14}"/>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118" name="Freeform 117">
                <a:extLst>
                  <a:ext uri="{FF2B5EF4-FFF2-40B4-BE49-F238E27FC236}">
                    <a16:creationId xmlns:a16="http://schemas.microsoft.com/office/drawing/2014/main" id="{685D4489-C858-97F3-64ED-B5442EA565B0}"/>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93" name="Graphic 17">
              <a:extLst>
                <a:ext uri="{FF2B5EF4-FFF2-40B4-BE49-F238E27FC236}">
                  <a16:creationId xmlns:a16="http://schemas.microsoft.com/office/drawing/2014/main" id="{203CA0CC-16E2-3402-A269-487056890B67}"/>
                </a:ext>
              </a:extLst>
            </p:cNvPr>
            <p:cNvGrpSpPr/>
            <p:nvPr/>
          </p:nvGrpSpPr>
          <p:grpSpPr>
            <a:xfrm>
              <a:off x="6465963" y="3289300"/>
              <a:ext cx="1730364" cy="282193"/>
              <a:chOff x="6465963" y="3289300"/>
              <a:chExt cx="1730364" cy="282193"/>
            </a:xfrm>
            <a:grpFill/>
          </p:grpSpPr>
          <p:sp>
            <p:nvSpPr>
              <p:cNvPr id="94" name="Freeform 93">
                <a:extLst>
                  <a:ext uri="{FF2B5EF4-FFF2-40B4-BE49-F238E27FC236}">
                    <a16:creationId xmlns:a16="http://schemas.microsoft.com/office/drawing/2014/main" id="{129F6DEE-D53D-B73A-7B67-0B9E13581D69}"/>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95" name="Freeform 94">
                <a:extLst>
                  <a:ext uri="{FF2B5EF4-FFF2-40B4-BE49-F238E27FC236}">
                    <a16:creationId xmlns:a16="http://schemas.microsoft.com/office/drawing/2014/main" id="{C9FE5CFD-69DD-1289-96EA-9609DB673D30}"/>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96" name="Freeform 95">
                <a:extLst>
                  <a:ext uri="{FF2B5EF4-FFF2-40B4-BE49-F238E27FC236}">
                    <a16:creationId xmlns:a16="http://schemas.microsoft.com/office/drawing/2014/main" id="{F8E61634-9F43-9D62-8898-8561F6F63460}"/>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97" name="Freeform 96">
                <a:extLst>
                  <a:ext uri="{FF2B5EF4-FFF2-40B4-BE49-F238E27FC236}">
                    <a16:creationId xmlns:a16="http://schemas.microsoft.com/office/drawing/2014/main" id="{72254182-CE66-4BDB-EAE6-BC52C1277189}"/>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98" name="Freeform 97">
                <a:extLst>
                  <a:ext uri="{FF2B5EF4-FFF2-40B4-BE49-F238E27FC236}">
                    <a16:creationId xmlns:a16="http://schemas.microsoft.com/office/drawing/2014/main" id="{D84BABCF-9622-7B11-58FA-664EED692ABF}"/>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99" name="Freeform 98">
                <a:extLst>
                  <a:ext uri="{FF2B5EF4-FFF2-40B4-BE49-F238E27FC236}">
                    <a16:creationId xmlns:a16="http://schemas.microsoft.com/office/drawing/2014/main" id="{004FF60E-219A-BDFD-71ED-5A876EA7D49B}"/>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00" name="Freeform 99">
                <a:extLst>
                  <a:ext uri="{FF2B5EF4-FFF2-40B4-BE49-F238E27FC236}">
                    <a16:creationId xmlns:a16="http://schemas.microsoft.com/office/drawing/2014/main" id="{E0B45FBE-BD96-1FBB-B779-0866C4520A43}"/>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01" name="Freeform 100">
                <a:extLst>
                  <a:ext uri="{FF2B5EF4-FFF2-40B4-BE49-F238E27FC236}">
                    <a16:creationId xmlns:a16="http://schemas.microsoft.com/office/drawing/2014/main" id="{F630B30F-B5AD-7A8B-15A8-B42F0D9466FD}"/>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02" name="Freeform 101">
                <a:extLst>
                  <a:ext uri="{FF2B5EF4-FFF2-40B4-BE49-F238E27FC236}">
                    <a16:creationId xmlns:a16="http://schemas.microsoft.com/office/drawing/2014/main" id="{B24B97D9-B407-7306-3312-638F28834BF7}"/>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03" name="Freeform 102">
                <a:extLst>
                  <a:ext uri="{FF2B5EF4-FFF2-40B4-BE49-F238E27FC236}">
                    <a16:creationId xmlns:a16="http://schemas.microsoft.com/office/drawing/2014/main" id="{98A21CBB-C40C-0A05-FA18-36EE5BCA8CA7}"/>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104" name="Freeform 103">
                <a:extLst>
                  <a:ext uri="{FF2B5EF4-FFF2-40B4-BE49-F238E27FC236}">
                    <a16:creationId xmlns:a16="http://schemas.microsoft.com/office/drawing/2014/main" id="{169ACFD3-18AB-FE19-69FE-3A8E7974E063}"/>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4" name="Picture 3">
            <a:extLst>
              <a:ext uri="{FF2B5EF4-FFF2-40B4-BE49-F238E27FC236}">
                <a16:creationId xmlns:a16="http://schemas.microsoft.com/office/drawing/2014/main" id="{A049F9E6-8BA6-AFE1-D5A1-CAAAECB54CB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1496044528"/>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_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A60C8AD-2BB8-4513-4F7E-2D443D3B8D5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406538"/>
            <a:ext cx="12192000" cy="5449881"/>
          </a:xfrm>
          <a:prstGeom prst="rect">
            <a:avLst/>
          </a:prstGeom>
        </p:spPr>
      </p:pic>
      <p:sp>
        <p:nvSpPr>
          <p:cNvPr id="11" name="Rectangle 10">
            <a:extLst>
              <a:ext uri="{FF2B5EF4-FFF2-40B4-BE49-F238E27FC236}">
                <a16:creationId xmlns:a16="http://schemas.microsoft.com/office/drawing/2014/main" id="{94985672-1D22-1D18-B869-4C01A061C714}"/>
              </a:ext>
            </a:extLst>
          </p:cNvPr>
          <p:cNvSpPr/>
          <p:nvPr userDrawn="1"/>
        </p:nvSpPr>
        <p:spPr>
          <a:xfrm>
            <a:off x="0" y="6138000"/>
            <a:ext cx="12192000" cy="720000"/>
          </a:xfrm>
          <a:prstGeom prst="rect">
            <a:avLst/>
          </a:prstGeom>
          <a:gradFill flip="none" rotWithShape="1">
            <a:gsLst>
              <a:gs pos="100000">
                <a:schemeClr val="tx1">
                  <a:alpha val="0"/>
                </a:schemeClr>
              </a:gs>
              <a:gs pos="0">
                <a:schemeClr val="tx1">
                  <a:alpha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53678" y="2276475"/>
            <a:ext cx="10801350" cy="2305050"/>
          </a:xfrm>
          <a:noFill/>
        </p:spPr>
        <p:txBody>
          <a:bodyPr anchor="b" anchorCtr="0">
            <a:noAutofit/>
          </a:bodyPr>
          <a:lstStyle>
            <a:lvl1pPr algn="l">
              <a:defRPr sz="5400" b="1">
                <a:solidFill>
                  <a:schemeClr val="bg1"/>
                </a:solidFill>
              </a:defRPr>
            </a:lvl1pPr>
          </a:lstStyle>
          <a:p>
            <a:r>
              <a:rPr lang="en-GB"/>
              <a:t>Click to edit Master title style</a:t>
            </a:r>
            <a:endParaRPr lang="en-DK"/>
          </a:p>
        </p:txBody>
      </p:sp>
      <p:sp>
        <p:nvSpPr>
          <p:cNvPr id="6" name="Subtitle 2">
            <a:extLst>
              <a:ext uri="{FF2B5EF4-FFF2-40B4-BE49-F238E27FC236}">
                <a16:creationId xmlns:a16="http://schemas.microsoft.com/office/drawing/2014/main" id="{BB33BBA0-4572-0EFB-9D24-1C221E3044B7}"/>
              </a:ext>
            </a:extLst>
          </p:cNvPr>
          <p:cNvSpPr>
            <a:spLocks noGrp="1"/>
          </p:cNvSpPr>
          <p:nvPr>
            <p:ph type="subTitle" idx="1"/>
          </p:nvPr>
        </p:nvSpPr>
        <p:spPr>
          <a:xfrm>
            <a:off x="442914" y="4972430"/>
            <a:ext cx="7632700" cy="307777"/>
          </a:xfrm>
        </p:spPr>
        <p:txBody>
          <a:bodyPr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D8DDA069-1327-124F-225A-A74D981CE04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12" name="Graphic 17">
            <a:extLst>
              <a:ext uri="{FF2B5EF4-FFF2-40B4-BE49-F238E27FC236}">
                <a16:creationId xmlns:a16="http://schemas.microsoft.com/office/drawing/2014/main" id="{842BF3AA-0DBD-3297-1431-ED48CF0F71E2}"/>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13" name="Graphic 17">
              <a:extLst>
                <a:ext uri="{FF2B5EF4-FFF2-40B4-BE49-F238E27FC236}">
                  <a16:creationId xmlns:a16="http://schemas.microsoft.com/office/drawing/2014/main" id="{16A51C42-1309-6349-3930-422884ACDD8A}"/>
                </a:ext>
              </a:extLst>
            </p:cNvPr>
            <p:cNvGrpSpPr/>
            <p:nvPr/>
          </p:nvGrpSpPr>
          <p:grpSpPr>
            <a:xfrm>
              <a:off x="3994150" y="3289300"/>
              <a:ext cx="2355593" cy="276140"/>
              <a:chOff x="3994150" y="3289300"/>
              <a:chExt cx="2355593" cy="276140"/>
            </a:xfrm>
            <a:grpFill/>
          </p:grpSpPr>
          <p:sp>
            <p:nvSpPr>
              <p:cNvPr id="26" name="Freeform 25">
                <a:extLst>
                  <a:ext uri="{FF2B5EF4-FFF2-40B4-BE49-F238E27FC236}">
                    <a16:creationId xmlns:a16="http://schemas.microsoft.com/office/drawing/2014/main" id="{638AD2AF-5C7E-9003-37E7-CCC3343DB851}"/>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27" name="Freeform 26">
                <a:extLst>
                  <a:ext uri="{FF2B5EF4-FFF2-40B4-BE49-F238E27FC236}">
                    <a16:creationId xmlns:a16="http://schemas.microsoft.com/office/drawing/2014/main" id="{9E319C03-71A8-FDC4-0458-2B3CE0E80709}"/>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26AB0F95-0D2E-7925-292D-3B787F2866C7}"/>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0F387F20-ECFE-7FF7-20DF-4F503B37A167}"/>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30" name="Freeform 29">
                <a:extLst>
                  <a:ext uri="{FF2B5EF4-FFF2-40B4-BE49-F238E27FC236}">
                    <a16:creationId xmlns:a16="http://schemas.microsoft.com/office/drawing/2014/main" id="{AFFA88D1-1CC8-924E-6ACB-6FD39E8B713E}"/>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D18402FC-D9EE-6502-DF70-9AF1DB9ED11F}"/>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2FB896B4-ACD9-6EAB-6ED5-B3CC68D26774}"/>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E1D163FC-2B4A-F6A1-4BB7-50E1DA8E5902}"/>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34" name="Freeform 33">
                <a:extLst>
                  <a:ext uri="{FF2B5EF4-FFF2-40B4-BE49-F238E27FC236}">
                    <a16:creationId xmlns:a16="http://schemas.microsoft.com/office/drawing/2014/main" id="{3CC4DE58-0262-6318-DECE-D7527F42B18C}"/>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35" name="Freeform 34">
                <a:extLst>
                  <a:ext uri="{FF2B5EF4-FFF2-40B4-BE49-F238E27FC236}">
                    <a16:creationId xmlns:a16="http://schemas.microsoft.com/office/drawing/2014/main" id="{34123698-1069-7C33-6451-589895D15371}"/>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6" name="Freeform 35">
                <a:extLst>
                  <a:ext uri="{FF2B5EF4-FFF2-40B4-BE49-F238E27FC236}">
                    <a16:creationId xmlns:a16="http://schemas.microsoft.com/office/drawing/2014/main" id="{12CFCE80-1F72-58CC-47FF-BC764BAE4356}"/>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37" name="Freeform 36">
                <a:extLst>
                  <a:ext uri="{FF2B5EF4-FFF2-40B4-BE49-F238E27FC236}">
                    <a16:creationId xmlns:a16="http://schemas.microsoft.com/office/drawing/2014/main" id="{6FDDFBDC-B453-7D2A-C574-D85BCC191BA0}"/>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38" name="Freeform 37">
                <a:extLst>
                  <a:ext uri="{FF2B5EF4-FFF2-40B4-BE49-F238E27FC236}">
                    <a16:creationId xmlns:a16="http://schemas.microsoft.com/office/drawing/2014/main" id="{80F813B3-C579-E53D-C075-FDBF2A80D2DA}"/>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39" name="Freeform 38">
                <a:extLst>
                  <a:ext uri="{FF2B5EF4-FFF2-40B4-BE49-F238E27FC236}">
                    <a16:creationId xmlns:a16="http://schemas.microsoft.com/office/drawing/2014/main" id="{A245479B-4B83-C686-1227-4B0E2A9D2B84}"/>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14" name="Graphic 17">
              <a:extLst>
                <a:ext uri="{FF2B5EF4-FFF2-40B4-BE49-F238E27FC236}">
                  <a16:creationId xmlns:a16="http://schemas.microsoft.com/office/drawing/2014/main" id="{BAD01340-3C66-5E17-379B-D843827E50B3}"/>
                </a:ext>
              </a:extLst>
            </p:cNvPr>
            <p:cNvGrpSpPr/>
            <p:nvPr/>
          </p:nvGrpSpPr>
          <p:grpSpPr>
            <a:xfrm>
              <a:off x="6465963" y="3289300"/>
              <a:ext cx="1730364" cy="282193"/>
              <a:chOff x="6465963" y="3289300"/>
              <a:chExt cx="1730364" cy="282193"/>
            </a:xfrm>
            <a:grpFill/>
          </p:grpSpPr>
          <p:sp>
            <p:nvSpPr>
              <p:cNvPr id="15" name="Freeform 14">
                <a:extLst>
                  <a:ext uri="{FF2B5EF4-FFF2-40B4-BE49-F238E27FC236}">
                    <a16:creationId xmlns:a16="http://schemas.microsoft.com/office/drawing/2014/main" id="{93F44E80-8447-343F-D655-26FC41862E89}"/>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16" name="Freeform 15">
                <a:extLst>
                  <a:ext uri="{FF2B5EF4-FFF2-40B4-BE49-F238E27FC236}">
                    <a16:creationId xmlns:a16="http://schemas.microsoft.com/office/drawing/2014/main" id="{FEF9EAD4-EDFA-C006-DE69-63EDA03DFF0B}"/>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17" name="Freeform 16">
                <a:extLst>
                  <a:ext uri="{FF2B5EF4-FFF2-40B4-BE49-F238E27FC236}">
                    <a16:creationId xmlns:a16="http://schemas.microsoft.com/office/drawing/2014/main" id="{77BF0AAC-0CBC-F279-24CC-E5A021AC360C}"/>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9F132D36-DBE9-EB79-7DE2-E716F58641B1}"/>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19" name="Freeform 18">
                <a:extLst>
                  <a:ext uri="{FF2B5EF4-FFF2-40B4-BE49-F238E27FC236}">
                    <a16:creationId xmlns:a16="http://schemas.microsoft.com/office/drawing/2014/main" id="{10DCBF52-0351-AD78-9AF6-AA27C7FDB235}"/>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20" name="Freeform 19">
                <a:extLst>
                  <a:ext uri="{FF2B5EF4-FFF2-40B4-BE49-F238E27FC236}">
                    <a16:creationId xmlns:a16="http://schemas.microsoft.com/office/drawing/2014/main" id="{7A2BE8D5-042D-1A27-C4BE-0DF6F3EF2DA0}"/>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21" name="Freeform 20">
                <a:extLst>
                  <a:ext uri="{FF2B5EF4-FFF2-40B4-BE49-F238E27FC236}">
                    <a16:creationId xmlns:a16="http://schemas.microsoft.com/office/drawing/2014/main" id="{8BBC0770-2629-ECF2-F877-444A21CD1196}"/>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22" name="Freeform 21">
                <a:extLst>
                  <a:ext uri="{FF2B5EF4-FFF2-40B4-BE49-F238E27FC236}">
                    <a16:creationId xmlns:a16="http://schemas.microsoft.com/office/drawing/2014/main" id="{6E52C48F-4E41-581C-0E20-D0B1337AEFA5}"/>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23" name="Freeform 22">
                <a:extLst>
                  <a:ext uri="{FF2B5EF4-FFF2-40B4-BE49-F238E27FC236}">
                    <a16:creationId xmlns:a16="http://schemas.microsoft.com/office/drawing/2014/main" id="{6C1F57CE-E6C4-C3A7-E0CE-58F921EFB2BD}"/>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24" name="Freeform 23">
                <a:extLst>
                  <a:ext uri="{FF2B5EF4-FFF2-40B4-BE49-F238E27FC236}">
                    <a16:creationId xmlns:a16="http://schemas.microsoft.com/office/drawing/2014/main" id="{731E96B7-E74F-C264-B64F-68289A6A9EF0}"/>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25" name="Freeform 24">
                <a:extLst>
                  <a:ext uri="{FF2B5EF4-FFF2-40B4-BE49-F238E27FC236}">
                    <a16:creationId xmlns:a16="http://schemas.microsoft.com/office/drawing/2014/main" id="{CBD71552-58B7-8DFE-B304-1C32FC307BDE}"/>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4" name="Picture 3">
            <a:extLst>
              <a:ext uri="{FF2B5EF4-FFF2-40B4-BE49-F238E27FC236}">
                <a16:creationId xmlns:a16="http://schemas.microsoft.com/office/drawing/2014/main" id="{B8C0B796-FAF2-5FEA-BEB1-A3004967892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2556777940"/>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_2">
    <p:spTree>
      <p:nvGrpSpPr>
        <p:cNvPr id="1" name=""/>
        <p:cNvGrpSpPr/>
        <p:nvPr/>
      </p:nvGrpSpPr>
      <p:grpSpPr>
        <a:xfrm>
          <a:off x="0" y="0"/>
          <a:ext cx="0" cy="0"/>
          <a:chOff x="0" y="0"/>
          <a:chExt cx="0" cy="0"/>
        </a:xfrm>
      </p:grpSpPr>
      <p:pic>
        <p:nvPicPr>
          <p:cNvPr id="34" name="Picture Placeholder 35">
            <a:extLst>
              <a:ext uri="{FF2B5EF4-FFF2-40B4-BE49-F238E27FC236}">
                <a16:creationId xmlns:a16="http://schemas.microsoft.com/office/drawing/2014/main" id="{A2ADC49E-47C7-1C81-2B21-F7A84984BA6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flipH="1">
            <a:off x="0" y="1406538"/>
            <a:ext cx="12192000" cy="5449881"/>
          </a:xfrm>
          <a:prstGeom prst="rect">
            <a:avLst/>
          </a:prstGeom>
        </p:spPr>
      </p:pic>
      <p:sp>
        <p:nvSpPr>
          <p:cNvPr id="35" name="Rectangle 34">
            <a:extLst>
              <a:ext uri="{FF2B5EF4-FFF2-40B4-BE49-F238E27FC236}">
                <a16:creationId xmlns:a16="http://schemas.microsoft.com/office/drawing/2014/main" id="{84553877-9E04-C3FA-51DA-BB4282AAD082}"/>
              </a:ext>
            </a:extLst>
          </p:cNvPr>
          <p:cNvSpPr/>
          <p:nvPr userDrawn="1"/>
        </p:nvSpPr>
        <p:spPr>
          <a:xfrm>
            <a:off x="0" y="3646190"/>
            <a:ext cx="12192000" cy="1867104"/>
          </a:xfrm>
          <a:prstGeom prst="rect">
            <a:avLst/>
          </a:prstGeom>
          <a:gradFill flip="none" rotWithShape="1">
            <a:gsLst>
              <a:gs pos="100000">
                <a:schemeClr val="tx1">
                  <a:alpha val="0"/>
                </a:schemeClr>
              </a:gs>
              <a:gs pos="0">
                <a:schemeClr val="tx1">
                  <a:alpha val="0"/>
                </a:schemeClr>
              </a:gs>
              <a:gs pos="50000">
                <a:schemeClr val="tx1">
                  <a:alpha val="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36" name="Rectangle 35">
            <a:extLst>
              <a:ext uri="{FF2B5EF4-FFF2-40B4-BE49-F238E27FC236}">
                <a16:creationId xmlns:a16="http://schemas.microsoft.com/office/drawing/2014/main" id="{1CA9C52B-0E0D-882C-6C69-937FD57A38D7}"/>
              </a:ext>
            </a:extLst>
          </p:cNvPr>
          <p:cNvSpPr/>
          <p:nvPr userDrawn="1"/>
        </p:nvSpPr>
        <p:spPr>
          <a:xfrm>
            <a:off x="0" y="6138000"/>
            <a:ext cx="12192000" cy="720000"/>
          </a:xfrm>
          <a:prstGeom prst="rect">
            <a:avLst/>
          </a:prstGeom>
          <a:gradFill flip="none" rotWithShape="1">
            <a:gsLst>
              <a:gs pos="100000">
                <a:schemeClr val="tx1">
                  <a:alpha val="0"/>
                </a:schemeClr>
              </a:gs>
              <a:gs pos="0">
                <a:schemeClr val="tx1">
                  <a:alpha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53678" y="2276475"/>
            <a:ext cx="10801350" cy="2305050"/>
          </a:xfrm>
          <a:noFill/>
        </p:spPr>
        <p:txBody>
          <a:bodyPr anchor="b" anchorCtr="0">
            <a:noAutofit/>
          </a:bodyPr>
          <a:lstStyle>
            <a:lvl1pPr algn="l">
              <a:defRPr sz="5400" b="1">
                <a:solidFill>
                  <a:schemeClr val="bg1"/>
                </a:solidFill>
              </a:defRPr>
            </a:lvl1pPr>
          </a:lstStyle>
          <a:p>
            <a:r>
              <a:rPr lang="en-GB"/>
              <a:t>Click to edit Master title style</a:t>
            </a:r>
            <a:endParaRPr lang="en-DK"/>
          </a:p>
        </p:txBody>
      </p:sp>
      <p:sp>
        <p:nvSpPr>
          <p:cNvPr id="6" name="Subtitle 2">
            <a:extLst>
              <a:ext uri="{FF2B5EF4-FFF2-40B4-BE49-F238E27FC236}">
                <a16:creationId xmlns:a16="http://schemas.microsoft.com/office/drawing/2014/main" id="{BB33BBA0-4572-0EFB-9D24-1C221E3044B7}"/>
              </a:ext>
            </a:extLst>
          </p:cNvPr>
          <p:cNvSpPr>
            <a:spLocks noGrp="1"/>
          </p:cNvSpPr>
          <p:nvPr>
            <p:ph type="subTitle" idx="1"/>
          </p:nvPr>
        </p:nvSpPr>
        <p:spPr>
          <a:xfrm>
            <a:off x="442914" y="4972430"/>
            <a:ext cx="7632700" cy="307777"/>
          </a:xfrm>
        </p:spPr>
        <p:txBody>
          <a:bodyPr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D8DDA069-1327-124F-225A-A74D981CE04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37" name="Graphic 17">
            <a:extLst>
              <a:ext uri="{FF2B5EF4-FFF2-40B4-BE49-F238E27FC236}">
                <a16:creationId xmlns:a16="http://schemas.microsoft.com/office/drawing/2014/main" id="{36E3B021-4009-B374-EA96-D7BA80F330F4}"/>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38" name="Graphic 17">
              <a:extLst>
                <a:ext uri="{FF2B5EF4-FFF2-40B4-BE49-F238E27FC236}">
                  <a16:creationId xmlns:a16="http://schemas.microsoft.com/office/drawing/2014/main" id="{177082D1-5F9E-B2C5-B38F-9E969A2305BF}"/>
                </a:ext>
              </a:extLst>
            </p:cNvPr>
            <p:cNvGrpSpPr/>
            <p:nvPr/>
          </p:nvGrpSpPr>
          <p:grpSpPr>
            <a:xfrm>
              <a:off x="3994150" y="3289300"/>
              <a:ext cx="2355593" cy="276140"/>
              <a:chOff x="3994150" y="3289300"/>
              <a:chExt cx="2355593" cy="276140"/>
            </a:xfrm>
            <a:grpFill/>
          </p:grpSpPr>
          <p:sp>
            <p:nvSpPr>
              <p:cNvPr id="52" name="Freeform 51">
                <a:extLst>
                  <a:ext uri="{FF2B5EF4-FFF2-40B4-BE49-F238E27FC236}">
                    <a16:creationId xmlns:a16="http://schemas.microsoft.com/office/drawing/2014/main" id="{7634E960-B343-C9C9-08E5-03394291F387}"/>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53" name="Freeform 52">
                <a:extLst>
                  <a:ext uri="{FF2B5EF4-FFF2-40B4-BE49-F238E27FC236}">
                    <a16:creationId xmlns:a16="http://schemas.microsoft.com/office/drawing/2014/main" id="{96962BBC-0DCA-1287-BA47-48A146C85BE3}"/>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54" name="Freeform 53">
                <a:extLst>
                  <a:ext uri="{FF2B5EF4-FFF2-40B4-BE49-F238E27FC236}">
                    <a16:creationId xmlns:a16="http://schemas.microsoft.com/office/drawing/2014/main" id="{E21D99E8-B27D-16FE-430A-009ED03829E4}"/>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55" name="Freeform 54">
                <a:extLst>
                  <a:ext uri="{FF2B5EF4-FFF2-40B4-BE49-F238E27FC236}">
                    <a16:creationId xmlns:a16="http://schemas.microsoft.com/office/drawing/2014/main" id="{CD84FE87-8C4E-B528-2340-817101F58938}"/>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56" name="Freeform 55">
                <a:extLst>
                  <a:ext uri="{FF2B5EF4-FFF2-40B4-BE49-F238E27FC236}">
                    <a16:creationId xmlns:a16="http://schemas.microsoft.com/office/drawing/2014/main" id="{AD4A74D6-4249-59E3-878D-C3E897C77749}"/>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57" name="Freeform 56">
                <a:extLst>
                  <a:ext uri="{FF2B5EF4-FFF2-40B4-BE49-F238E27FC236}">
                    <a16:creationId xmlns:a16="http://schemas.microsoft.com/office/drawing/2014/main" id="{E756EEB9-E12B-22B8-B211-ED61251C06AA}"/>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58" name="Freeform 57">
                <a:extLst>
                  <a:ext uri="{FF2B5EF4-FFF2-40B4-BE49-F238E27FC236}">
                    <a16:creationId xmlns:a16="http://schemas.microsoft.com/office/drawing/2014/main" id="{4C6D44AB-3888-ACE0-9462-2637B09FD00A}"/>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59" name="Freeform 58">
                <a:extLst>
                  <a:ext uri="{FF2B5EF4-FFF2-40B4-BE49-F238E27FC236}">
                    <a16:creationId xmlns:a16="http://schemas.microsoft.com/office/drawing/2014/main" id="{01B6AF5E-6B80-71EE-63E3-08A70ACC47A9}"/>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60" name="Freeform 59">
                <a:extLst>
                  <a:ext uri="{FF2B5EF4-FFF2-40B4-BE49-F238E27FC236}">
                    <a16:creationId xmlns:a16="http://schemas.microsoft.com/office/drawing/2014/main" id="{D67E31EE-CE00-D6ED-54C6-FFB9D3324DD9}"/>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61" name="Freeform 60">
                <a:extLst>
                  <a:ext uri="{FF2B5EF4-FFF2-40B4-BE49-F238E27FC236}">
                    <a16:creationId xmlns:a16="http://schemas.microsoft.com/office/drawing/2014/main" id="{71EFB426-E805-F9CD-1B8C-E02421D41BA2}"/>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62" name="Freeform 61">
                <a:extLst>
                  <a:ext uri="{FF2B5EF4-FFF2-40B4-BE49-F238E27FC236}">
                    <a16:creationId xmlns:a16="http://schemas.microsoft.com/office/drawing/2014/main" id="{D9058440-3650-C4B3-D4CF-B1E1CA4D5C33}"/>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63" name="Freeform 62">
                <a:extLst>
                  <a:ext uri="{FF2B5EF4-FFF2-40B4-BE49-F238E27FC236}">
                    <a16:creationId xmlns:a16="http://schemas.microsoft.com/office/drawing/2014/main" id="{817FCE85-59B2-A9DA-DED8-DFBBF83DC221}"/>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64" name="Freeform 63">
                <a:extLst>
                  <a:ext uri="{FF2B5EF4-FFF2-40B4-BE49-F238E27FC236}">
                    <a16:creationId xmlns:a16="http://schemas.microsoft.com/office/drawing/2014/main" id="{A903DE03-2BF3-D15C-57CB-D73F0F87C081}"/>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93" name="Freeform 92">
                <a:extLst>
                  <a:ext uri="{FF2B5EF4-FFF2-40B4-BE49-F238E27FC236}">
                    <a16:creationId xmlns:a16="http://schemas.microsoft.com/office/drawing/2014/main" id="{5BAF1143-FC03-2469-DA0A-C1DE728DFB09}"/>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39" name="Graphic 17">
              <a:extLst>
                <a:ext uri="{FF2B5EF4-FFF2-40B4-BE49-F238E27FC236}">
                  <a16:creationId xmlns:a16="http://schemas.microsoft.com/office/drawing/2014/main" id="{A1350493-6939-40DA-69EC-AE18D96338B2}"/>
                </a:ext>
              </a:extLst>
            </p:cNvPr>
            <p:cNvGrpSpPr/>
            <p:nvPr/>
          </p:nvGrpSpPr>
          <p:grpSpPr>
            <a:xfrm>
              <a:off x="6465963" y="3289300"/>
              <a:ext cx="1730364" cy="282193"/>
              <a:chOff x="6465963" y="3289300"/>
              <a:chExt cx="1730364" cy="282193"/>
            </a:xfrm>
            <a:grpFill/>
          </p:grpSpPr>
          <p:sp>
            <p:nvSpPr>
              <p:cNvPr id="40" name="Freeform 39">
                <a:extLst>
                  <a:ext uri="{FF2B5EF4-FFF2-40B4-BE49-F238E27FC236}">
                    <a16:creationId xmlns:a16="http://schemas.microsoft.com/office/drawing/2014/main" id="{993077DA-7EA3-5E72-7B6D-7FAD01927FB9}"/>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41" name="Freeform 40">
                <a:extLst>
                  <a:ext uri="{FF2B5EF4-FFF2-40B4-BE49-F238E27FC236}">
                    <a16:creationId xmlns:a16="http://schemas.microsoft.com/office/drawing/2014/main" id="{67049884-570D-53D4-AC69-D490B5D2F904}"/>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42" name="Freeform 41">
                <a:extLst>
                  <a:ext uri="{FF2B5EF4-FFF2-40B4-BE49-F238E27FC236}">
                    <a16:creationId xmlns:a16="http://schemas.microsoft.com/office/drawing/2014/main" id="{E8922C67-EFC5-DA6F-28AA-7D4DC1993ABA}"/>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43" name="Freeform 42">
                <a:extLst>
                  <a:ext uri="{FF2B5EF4-FFF2-40B4-BE49-F238E27FC236}">
                    <a16:creationId xmlns:a16="http://schemas.microsoft.com/office/drawing/2014/main" id="{564A6385-95E7-7D3E-88D3-5E0ACCFA07CE}"/>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44" name="Freeform 43">
                <a:extLst>
                  <a:ext uri="{FF2B5EF4-FFF2-40B4-BE49-F238E27FC236}">
                    <a16:creationId xmlns:a16="http://schemas.microsoft.com/office/drawing/2014/main" id="{54288D5C-A4A7-714D-45E0-ECE2398C884B}"/>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45" name="Freeform 44">
                <a:extLst>
                  <a:ext uri="{FF2B5EF4-FFF2-40B4-BE49-F238E27FC236}">
                    <a16:creationId xmlns:a16="http://schemas.microsoft.com/office/drawing/2014/main" id="{8C199243-F62C-0809-DAFD-48759C893D66}"/>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46" name="Freeform 45">
                <a:extLst>
                  <a:ext uri="{FF2B5EF4-FFF2-40B4-BE49-F238E27FC236}">
                    <a16:creationId xmlns:a16="http://schemas.microsoft.com/office/drawing/2014/main" id="{D19EDBCD-21BE-08BA-DB72-C164F351EA5D}"/>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47" name="Freeform 46">
                <a:extLst>
                  <a:ext uri="{FF2B5EF4-FFF2-40B4-BE49-F238E27FC236}">
                    <a16:creationId xmlns:a16="http://schemas.microsoft.com/office/drawing/2014/main" id="{A596CAC4-214E-C2AE-B6D3-5D1030ABC4DF}"/>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49" name="Freeform 48">
                <a:extLst>
                  <a:ext uri="{FF2B5EF4-FFF2-40B4-BE49-F238E27FC236}">
                    <a16:creationId xmlns:a16="http://schemas.microsoft.com/office/drawing/2014/main" id="{CB23E5B0-141D-E1DE-9D3F-6AC8082539D9}"/>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50" name="Freeform 49">
                <a:extLst>
                  <a:ext uri="{FF2B5EF4-FFF2-40B4-BE49-F238E27FC236}">
                    <a16:creationId xmlns:a16="http://schemas.microsoft.com/office/drawing/2014/main" id="{20077732-3C30-0158-C355-84EE6FCB8EC7}"/>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51" name="Freeform 50">
                <a:extLst>
                  <a:ext uri="{FF2B5EF4-FFF2-40B4-BE49-F238E27FC236}">
                    <a16:creationId xmlns:a16="http://schemas.microsoft.com/office/drawing/2014/main" id="{22DBEE3F-0164-6B20-F6F1-E986CC8DD509}"/>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3" name="Picture 2">
            <a:extLst>
              <a:ext uri="{FF2B5EF4-FFF2-40B4-BE49-F238E27FC236}">
                <a16:creationId xmlns:a16="http://schemas.microsoft.com/office/drawing/2014/main" id="{42519193-EF23-BEDB-2AFD-3C3211C7CAC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2684987991"/>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_3">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A4A3CA4E-4654-73E0-7EA0-5EF9A74A6E6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406539"/>
            <a:ext cx="12191999" cy="5451462"/>
          </a:xfrm>
          <a:prstGeom prst="rect">
            <a:avLst/>
          </a:prstGeom>
        </p:spPr>
      </p:pic>
      <p:sp>
        <p:nvSpPr>
          <p:cNvPr id="35" name="Rectangle 34">
            <a:extLst>
              <a:ext uri="{FF2B5EF4-FFF2-40B4-BE49-F238E27FC236}">
                <a16:creationId xmlns:a16="http://schemas.microsoft.com/office/drawing/2014/main" id="{907DD9FF-898C-64CB-ACF3-9EAED3F9A155}"/>
              </a:ext>
            </a:extLst>
          </p:cNvPr>
          <p:cNvSpPr/>
          <p:nvPr userDrawn="1"/>
        </p:nvSpPr>
        <p:spPr>
          <a:xfrm>
            <a:off x="0" y="3726872"/>
            <a:ext cx="12192000" cy="1028795"/>
          </a:xfrm>
          <a:prstGeom prst="rect">
            <a:avLst/>
          </a:prstGeom>
          <a:gradFill flip="none" rotWithShape="1">
            <a:gsLst>
              <a:gs pos="100000">
                <a:schemeClr val="tx1">
                  <a:alpha val="0"/>
                </a:schemeClr>
              </a:gs>
              <a:gs pos="0">
                <a:schemeClr val="tx1">
                  <a:alpha val="0"/>
                </a:schemeClr>
              </a:gs>
              <a:gs pos="50000">
                <a:schemeClr val="tx1">
                  <a:alpha val="1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53678" y="2276475"/>
            <a:ext cx="10801350" cy="2305050"/>
          </a:xfrm>
          <a:noFill/>
        </p:spPr>
        <p:txBody>
          <a:bodyPr anchor="b" anchorCtr="0">
            <a:noAutofit/>
          </a:bodyPr>
          <a:lstStyle>
            <a:lvl1pPr algn="l">
              <a:defRPr sz="5400" b="1">
                <a:solidFill>
                  <a:schemeClr val="bg1"/>
                </a:solidFill>
              </a:defRPr>
            </a:lvl1pPr>
          </a:lstStyle>
          <a:p>
            <a:r>
              <a:rPr lang="en-GB"/>
              <a:t>Click to edit Master title style</a:t>
            </a:r>
            <a:endParaRPr lang="en-DK"/>
          </a:p>
        </p:txBody>
      </p:sp>
      <p:sp>
        <p:nvSpPr>
          <p:cNvPr id="6" name="Subtitle 2">
            <a:extLst>
              <a:ext uri="{FF2B5EF4-FFF2-40B4-BE49-F238E27FC236}">
                <a16:creationId xmlns:a16="http://schemas.microsoft.com/office/drawing/2014/main" id="{BB33BBA0-4572-0EFB-9D24-1C221E3044B7}"/>
              </a:ext>
            </a:extLst>
          </p:cNvPr>
          <p:cNvSpPr>
            <a:spLocks noGrp="1"/>
          </p:cNvSpPr>
          <p:nvPr>
            <p:ph type="subTitle" idx="1"/>
          </p:nvPr>
        </p:nvSpPr>
        <p:spPr>
          <a:xfrm>
            <a:off x="442914" y="4972430"/>
            <a:ext cx="7632700" cy="307777"/>
          </a:xfrm>
        </p:spPr>
        <p:txBody>
          <a:bodyPr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D8DDA069-1327-124F-225A-A74D981CE04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36" name="Graphic 17">
            <a:extLst>
              <a:ext uri="{FF2B5EF4-FFF2-40B4-BE49-F238E27FC236}">
                <a16:creationId xmlns:a16="http://schemas.microsoft.com/office/drawing/2014/main" id="{F3BF5BD5-290A-4F71-9D64-1AC0C57B7AC7}"/>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37" name="Graphic 17">
              <a:extLst>
                <a:ext uri="{FF2B5EF4-FFF2-40B4-BE49-F238E27FC236}">
                  <a16:creationId xmlns:a16="http://schemas.microsoft.com/office/drawing/2014/main" id="{F6BA806A-3384-7176-1E79-78428FDD1724}"/>
                </a:ext>
              </a:extLst>
            </p:cNvPr>
            <p:cNvGrpSpPr/>
            <p:nvPr/>
          </p:nvGrpSpPr>
          <p:grpSpPr>
            <a:xfrm>
              <a:off x="3994150" y="3289300"/>
              <a:ext cx="2355593" cy="276140"/>
              <a:chOff x="3994150" y="3289300"/>
              <a:chExt cx="2355593" cy="276140"/>
            </a:xfrm>
            <a:grpFill/>
          </p:grpSpPr>
          <p:sp>
            <p:nvSpPr>
              <p:cNvPr id="51" name="Freeform 50">
                <a:extLst>
                  <a:ext uri="{FF2B5EF4-FFF2-40B4-BE49-F238E27FC236}">
                    <a16:creationId xmlns:a16="http://schemas.microsoft.com/office/drawing/2014/main" id="{1794D833-ECED-AC47-1813-E5E5D3421D8F}"/>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52" name="Freeform 51">
                <a:extLst>
                  <a:ext uri="{FF2B5EF4-FFF2-40B4-BE49-F238E27FC236}">
                    <a16:creationId xmlns:a16="http://schemas.microsoft.com/office/drawing/2014/main" id="{E2E73F3A-437D-FB50-9CB2-18EC58242ABB}"/>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53" name="Freeform 52">
                <a:extLst>
                  <a:ext uri="{FF2B5EF4-FFF2-40B4-BE49-F238E27FC236}">
                    <a16:creationId xmlns:a16="http://schemas.microsoft.com/office/drawing/2014/main" id="{2CE4D621-F011-6C3F-663E-3EE9E0F29BEC}"/>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54" name="Freeform 53">
                <a:extLst>
                  <a:ext uri="{FF2B5EF4-FFF2-40B4-BE49-F238E27FC236}">
                    <a16:creationId xmlns:a16="http://schemas.microsoft.com/office/drawing/2014/main" id="{879B99D5-F9A7-B4E4-69B6-DA74A4C049AB}"/>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55" name="Freeform 54">
                <a:extLst>
                  <a:ext uri="{FF2B5EF4-FFF2-40B4-BE49-F238E27FC236}">
                    <a16:creationId xmlns:a16="http://schemas.microsoft.com/office/drawing/2014/main" id="{D98770D1-6870-3363-BEBA-3EDB268C7E0B}"/>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56" name="Freeform 55">
                <a:extLst>
                  <a:ext uri="{FF2B5EF4-FFF2-40B4-BE49-F238E27FC236}">
                    <a16:creationId xmlns:a16="http://schemas.microsoft.com/office/drawing/2014/main" id="{9B09433D-3F96-2ABE-E98D-0093D2E5DCA1}"/>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57" name="Freeform 56">
                <a:extLst>
                  <a:ext uri="{FF2B5EF4-FFF2-40B4-BE49-F238E27FC236}">
                    <a16:creationId xmlns:a16="http://schemas.microsoft.com/office/drawing/2014/main" id="{459AA89B-FBEE-8052-E595-551CA5C5F90D}"/>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58" name="Freeform 57">
                <a:extLst>
                  <a:ext uri="{FF2B5EF4-FFF2-40B4-BE49-F238E27FC236}">
                    <a16:creationId xmlns:a16="http://schemas.microsoft.com/office/drawing/2014/main" id="{3FE6B9B1-A774-DD84-49D6-EAA61ABD71AB}"/>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59" name="Freeform 58">
                <a:extLst>
                  <a:ext uri="{FF2B5EF4-FFF2-40B4-BE49-F238E27FC236}">
                    <a16:creationId xmlns:a16="http://schemas.microsoft.com/office/drawing/2014/main" id="{82F7FF3E-DA48-43D6-EA60-4EB62538A297}"/>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60" name="Freeform 59">
                <a:extLst>
                  <a:ext uri="{FF2B5EF4-FFF2-40B4-BE49-F238E27FC236}">
                    <a16:creationId xmlns:a16="http://schemas.microsoft.com/office/drawing/2014/main" id="{7C82925A-F487-2153-72F4-203D89D6A58D}"/>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61" name="Freeform 60">
                <a:extLst>
                  <a:ext uri="{FF2B5EF4-FFF2-40B4-BE49-F238E27FC236}">
                    <a16:creationId xmlns:a16="http://schemas.microsoft.com/office/drawing/2014/main" id="{A9BEC854-FD11-AACA-957B-A588BB647A8A}"/>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62" name="Freeform 61">
                <a:extLst>
                  <a:ext uri="{FF2B5EF4-FFF2-40B4-BE49-F238E27FC236}">
                    <a16:creationId xmlns:a16="http://schemas.microsoft.com/office/drawing/2014/main" id="{9CF63126-25F3-E7A6-EDC3-3CCC96A2769A}"/>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63" name="Freeform 62">
                <a:extLst>
                  <a:ext uri="{FF2B5EF4-FFF2-40B4-BE49-F238E27FC236}">
                    <a16:creationId xmlns:a16="http://schemas.microsoft.com/office/drawing/2014/main" id="{09FE89E5-5665-F287-DD49-6E34309ACA86}"/>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64" name="Freeform 63">
                <a:extLst>
                  <a:ext uri="{FF2B5EF4-FFF2-40B4-BE49-F238E27FC236}">
                    <a16:creationId xmlns:a16="http://schemas.microsoft.com/office/drawing/2014/main" id="{DEDF3E89-F3AD-9328-B9D7-E800619BA4CB}"/>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38" name="Graphic 17">
              <a:extLst>
                <a:ext uri="{FF2B5EF4-FFF2-40B4-BE49-F238E27FC236}">
                  <a16:creationId xmlns:a16="http://schemas.microsoft.com/office/drawing/2014/main" id="{65216D89-05B5-79BE-9185-F391D5A235EC}"/>
                </a:ext>
              </a:extLst>
            </p:cNvPr>
            <p:cNvGrpSpPr/>
            <p:nvPr/>
          </p:nvGrpSpPr>
          <p:grpSpPr>
            <a:xfrm>
              <a:off x="6465963" y="3289300"/>
              <a:ext cx="1730364" cy="282193"/>
              <a:chOff x="6465963" y="3289300"/>
              <a:chExt cx="1730364" cy="282193"/>
            </a:xfrm>
            <a:grpFill/>
          </p:grpSpPr>
          <p:sp>
            <p:nvSpPr>
              <p:cNvPr id="39" name="Freeform 38">
                <a:extLst>
                  <a:ext uri="{FF2B5EF4-FFF2-40B4-BE49-F238E27FC236}">
                    <a16:creationId xmlns:a16="http://schemas.microsoft.com/office/drawing/2014/main" id="{72D28A3B-B420-B660-3F24-EAB9240F5685}"/>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40" name="Freeform 39">
                <a:extLst>
                  <a:ext uri="{FF2B5EF4-FFF2-40B4-BE49-F238E27FC236}">
                    <a16:creationId xmlns:a16="http://schemas.microsoft.com/office/drawing/2014/main" id="{15C75DEA-9071-1C37-0A8C-428D6DEC888F}"/>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41" name="Freeform 40">
                <a:extLst>
                  <a:ext uri="{FF2B5EF4-FFF2-40B4-BE49-F238E27FC236}">
                    <a16:creationId xmlns:a16="http://schemas.microsoft.com/office/drawing/2014/main" id="{A575B6AA-B230-5937-F915-466C45C64CFF}"/>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42" name="Freeform 41">
                <a:extLst>
                  <a:ext uri="{FF2B5EF4-FFF2-40B4-BE49-F238E27FC236}">
                    <a16:creationId xmlns:a16="http://schemas.microsoft.com/office/drawing/2014/main" id="{DAEF40FA-6A2C-D745-73DD-E731FB5284E7}"/>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43" name="Freeform 42">
                <a:extLst>
                  <a:ext uri="{FF2B5EF4-FFF2-40B4-BE49-F238E27FC236}">
                    <a16:creationId xmlns:a16="http://schemas.microsoft.com/office/drawing/2014/main" id="{5F9E9CA9-E8D2-8CD2-A073-5846A2783568}"/>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44" name="Freeform 43">
                <a:extLst>
                  <a:ext uri="{FF2B5EF4-FFF2-40B4-BE49-F238E27FC236}">
                    <a16:creationId xmlns:a16="http://schemas.microsoft.com/office/drawing/2014/main" id="{A96E93B3-EE42-AF4F-AB59-0346E4F43195}"/>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45" name="Freeform 44">
                <a:extLst>
                  <a:ext uri="{FF2B5EF4-FFF2-40B4-BE49-F238E27FC236}">
                    <a16:creationId xmlns:a16="http://schemas.microsoft.com/office/drawing/2014/main" id="{6B769B3E-2D66-5E7D-9308-A478C1F140F5}"/>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46" name="Freeform 45">
                <a:extLst>
                  <a:ext uri="{FF2B5EF4-FFF2-40B4-BE49-F238E27FC236}">
                    <a16:creationId xmlns:a16="http://schemas.microsoft.com/office/drawing/2014/main" id="{694A3A14-9EE3-12FA-A74D-75564D783E20}"/>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47" name="Freeform 46">
                <a:extLst>
                  <a:ext uri="{FF2B5EF4-FFF2-40B4-BE49-F238E27FC236}">
                    <a16:creationId xmlns:a16="http://schemas.microsoft.com/office/drawing/2014/main" id="{E293FFAB-EE51-ACAC-4B88-200F2B829C13}"/>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49" name="Freeform 48">
                <a:extLst>
                  <a:ext uri="{FF2B5EF4-FFF2-40B4-BE49-F238E27FC236}">
                    <a16:creationId xmlns:a16="http://schemas.microsoft.com/office/drawing/2014/main" id="{17B981E2-33D2-A28B-8B40-EFDFD5859F93}"/>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50" name="Freeform 49">
                <a:extLst>
                  <a:ext uri="{FF2B5EF4-FFF2-40B4-BE49-F238E27FC236}">
                    <a16:creationId xmlns:a16="http://schemas.microsoft.com/office/drawing/2014/main" id="{26E9BC02-DD44-9AA3-52B0-6B015E8BCA4D}"/>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3" name="Picture 2">
            <a:extLst>
              <a:ext uri="{FF2B5EF4-FFF2-40B4-BE49-F238E27FC236}">
                <a16:creationId xmlns:a16="http://schemas.microsoft.com/office/drawing/2014/main" id="{F13E9C96-648F-59F2-0BD4-C1A92B87667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2088758367"/>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_Image Right">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A0999248-014E-E330-C744-67B67419C1D7}"/>
              </a:ext>
            </a:extLst>
          </p:cNvPr>
          <p:cNvSpPr>
            <a:spLocks noGrp="1"/>
          </p:cNvSpPr>
          <p:nvPr>
            <p:ph type="pic" sz="quarter" idx="13"/>
          </p:nvPr>
        </p:nvSpPr>
        <p:spPr>
          <a:xfrm>
            <a:off x="6096000" y="1406538"/>
            <a:ext cx="6096000" cy="5451461"/>
          </a:xfrm>
          <a:noFill/>
        </p:spPr>
        <p:txBody>
          <a:bodyPr/>
          <a:lstStyle/>
          <a:p>
            <a:endParaRPr lang="en-DK"/>
          </a:p>
        </p:txBody>
      </p:sp>
      <p:sp>
        <p:nvSpPr>
          <p:cNvPr id="4" name="Rectangle 3">
            <a:extLst>
              <a:ext uri="{FF2B5EF4-FFF2-40B4-BE49-F238E27FC236}">
                <a16:creationId xmlns:a16="http://schemas.microsoft.com/office/drawing/2014/main" id="{D531A82A-AF92-79CB-9321-C5864AA363A6}"/>
              </a:ext>
            </a:extLst>
          </p:cNvPr>
          <p:cNvSpPr/>
          <p:nvPr userDrawn="1"/>
        </p:nvSpPr>
        <p:spPr>
          <a:xfrm>
            <a:off x="1" y="1209040"/>
            <a:ext cx="6095999" cy="564896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42913" y="2276475"/>
            <a:ext cx="5284787" cy="2305050"/>
          </a:xfrm>
        </p:spPr>
        <p:txBody>
          <a:bodyPr anchor="b" anchorCtr="0">
            <a:normAutofit/>
          </a:bodyPr>
          <a:lstStyle>
            <a:lvl1pPr algn="l">
              <a:defRPr sz="5400" b="1">
                <a:solidFill>
                  <a:schemeClr val="bg1"/>
                </a:solidFill>
              </a:defRPr>
            </a:lvl1pPr>
          </a:lstStyle>
          <a:p>
            <a:r>
              <a:rPr lang="en-GB"/>
              <a:t>Click to edit Master title style</a:t>
            </a:r>
            <a:endParaRPr lang="en-DK"/>
          </a:p>
        </p:txBody>
      </p:sp>
      <p:sp>
        <p:nvSpPr>
          <p:cNvPr id="66" name="Subtitle 2">
            <a:extLst>
              <a:ext uri="{FF2B5EF4-FFF2-40B4-BE49-F238E27FC236}">
                <a16:creationId xmlns:a16="http://schemas.microsoft.com/office/drawing/2014/main" id="{6158DD4A-0AEF-ADF8-8A5B-02CBF2DC586D}"/>
              </a:ext>
            </a:extLst>
          </p:cNvPr>
          <p:cNvSpPr>
            <a:spLocks noGrp="1"/>
          </p:cNvSpPr>
          <p:nvPr>
            <p:ph type="subTitle" idx="1"/>
          </p:nvPr>
        </p:nvSpPr>
        <p:spPr>
          <a:xfrm>
            <a:off x="442914" y="4972430"/>
            <a:ext cx="5284786" cy="307777"/>
          </a:xfrm>
        </p:spPr>
        <p:txBody>
          <a:bodyPr wrap="square"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B09998CC-6814-FFEF-B424-AF2E934738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3" name="Graphic 17">
            <a:extLst>
              <a:ext uri="{FF2B5EF4-FFF2-40B4-BE49-F238E27FC236}">
                <a16:creationId xmlns:a16="http://schemas.microsoft.com/office/drawing/2014/main" id="{B1296340-A085-DBC3-35C0-C3213F41364A}"/>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6" name="Graphic 17">
              <a:extLst>
                <a:ext uri="{FF2B5EF4-FFF2-40B4-BE49-F238E27FC236}">
                  <a16:creationId xmlns:a16="http://schemas.microsoft.com/office/drawing/2014/main" id="{317F7405-2957-AD22-85C0-908E9EEE21E2}"/>
                </a:ext>
              </a:extLst>
            </p:cNvPr>
            <p:cNvGrpSpPr/>
            <p:nvPr/>
          </p:nvGrpSpPr>
          <p:grpSpPr>
            <a:xfrm>
              <a:off x="3994150" y="3289300"/>
              <a:ext cx="2355593" cy="276140"/>
              <a:chOff x="3994150" y="3289300"/>
              <a:chExt cx="2355593" cy="276140"/>
            </a:xfrm>
            <a:grpFill/>
          </p:grpSpPr>
          <p:sp>
            <p:nvSpPr>
              <p:cNvPr id="20" name="Freeform 19">
                <a:extLst>
                  <a:ext uri="{FF2B5EF4-FFF2-40B4-BE49-F238E27FC236}">
                    <a16:creationId xmlns:a16="http://schemas.microsoft.com/office/drawing/2014/main" id="{03C2EF40-B476-B479-1AA8-58EA88BAFA4D}"/>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21" name="Freeform 20">
                <a:extLst>
                  <a:ext uri="{FF2B5EF4-FFF2-40B4-BE49-F238E27FC236}">
                    <a16:creationId xmlns:a16="http://schemas.microsoft.com/office/drawing/2014/main" id="{4EEBCDE1-DEC4-D138-3380-719037B308C8}"/>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22" name="Freeform 21">
                <a:extLst>
                  <a:ext uri="{FF2B5EF4-FFF2-40B4-BE49-F238E27FC236}">
                    <a16:creationId xmlns:a16="http://schemas.microsoft.com/office/drawing/2014/main" id="{EA5F66BC-7521-CE06-E4F8-4E5C31920399}"/>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3" name="Freeform 22">
                <a:extLst>
                  <a:ext uri="{FF2B5EF4-FFF2-40B4-BE49-F238E27FC236}">
                    <a16:creationId xmlns:a16="http://schemas.microsoft.com/office/drawing/2014/main" id="{6874D6DE-0AFE-581A-F451-E1A7E583EB5D}"/>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24" name="Freeform 23">
                <a:extLst>
                  <a:ext uri="{FF2B5EF4-FFF2-40B4-BE49-F238E27FC236}">
                    <a16:creationId xmlns:a16="http://schemas.microsoft.com/office/drawing/2014/main" id="{5B502D1F-B5EE-ACCA-A3F8-8612E146973D}"/>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25" name="Freeform 24">
                <a:extLst>
                  <a:ext uri="{FF2B5EF4-FFF2-40B4-BE49-F238E27FC236}">
                    <a16:creationId xmlns:a16="http://schemas.microsoft.com/office/drawing/2014/main" id="{894F3749-C1BB-6948-D676-E17514841952}"/>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26" name="Freeform 25">
                <a:extLst>
                  <a:ext uri="{FF2B5EF4-FFF2-40B4-BE49-F238E27FC236}">
                    <a16:creationId xmlns:a16="http://schemas.microsoft.com/office/drawing/2014/main" id="{0FA4A71C-EFA0-59A2-683E-9DF47412A19F}"/>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7" name="Freeform 26">
                <a:extLst>
                  <a:ext uri="{FF2B5EF4-FFF2-40B4-BE49-F238E27FC236}">
                    <a16:creationId xmlns:a16="http://schemas.microsoft.com/office/drawing/2014/main" id="{5D712EF2-4F43-ECAF-50FE-FECF1709CD8B}"/>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EC858D48-6B23-7CB6-EC60-3434A32F9002}"/>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31A0CA4A-36F4-0446-9967-E088D6761CCE}"/>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0" name="Freeform 29">
                <a:extLst>
                  <a:ext uri="{FF2B5EF4-FFF2-40B4-BE49-F238E27FC236}">
                    <a16:creationId xmlns:a16="http://schemas.microsoft.com/office/drawing/2014/main" id="{B99F9CA7-93C4-67E1-DC09-710B1B5D2D79}"/>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B8CE2325-FB68-AA20-D15B-02F893BB6516}"/>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6DBA024F-DD99-7699-AEA2-0395CEF93936}"/>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AEB430D4-FFDC-D251-C924-6FB9F5DE2F70}"/>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8" name="Graphic 17">
              <a:extLst>
                <a:ext uri="{FF2B5EF4-FFF2-40B4-BE49-F238E27FC236}">
                  <a16:creationId xmlns:a16="http://schemas.microsoft.com/office/drawing/2014/main" id="{9A2F3FA1-CF0D-B814-FA6C-5526CF795EE2}"/>
                </a:ext>
              </a:extLst>
            </p:cNvPr>
            <p:cNvGrpSpPr/>
            <p:nvPr/>
          </p:nvGrpSpPr>
          <p:grpSpPr>
            <a:xfrm>
              <a:off x="6465963" y="3289300"/>
              <a:ext cx="1730364" cy="282193"/>
              <a:chOff x="6465963" y="3289300"/>
              <a:chExt cx="1730364" cy="282193"/>
            </a:xfrm>
            <a:grpFill/>
          </p:grpSpPr>
          <p:sp>
            <p:nvSpPr>
              <p:cNvPr id="9" name="Freeform 8">
                <a:extLst>
                  <a:ext uri="{FF2B5EF4-FFF2-40B4-BE49-F238E27FC236}">
                    <a16:creationId xmlns:a16="http://schemas.microsoft.com/office/drawing/2014/main" id="{FCD76992-D70B-70E3-4504-B8CF4C3983E3}"/>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10" name="Freeform 9">
                <a:extLst>
                  <a:ext uri="{FF2B5EF4-FFF2-40B4-BE49-F238E27FC236}">
                    <a16:creationId xmlns:a16="http://schemas.microsoft.com/office/drawing/2014/main" id="{EF164454-9BB1-72BD-0216-E4BE1859A79E}"/>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11" name="Freeform 10">
                <a:extLst>
                  <a:ext uri="{FF2B5EF4-FFF2-40B4-BE49-F238E27FC236}">
                    <a16:creationId xmlns:a16="http://schemas.microsoft.com/office/drawing/2014/main" id="{ECC455C3-C795-7C04-965C-0E4ADE3BA990}"/>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12" name="Freeform 11">
                <a:extLst>
                  <a:ext uri="{FF2B5EF4-FFF2-40B4-BE49-F238E27FC236}">
                    <a16:creationId xmlns:a16="http://schemas.microsoft.com/office/drawing/2014/main" id="{E175AB6D-C5EA-7CB4-8680-B8E9B99DB6F1}"/>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13" name="Freeform 12">
                <a:extLst>
                  <a:ext uri="{FF2B5EF4-FFF2-40B4-BE49-F238E27FC236}">
                    <a16:creationId xmlns:a16="http://schemas.microsoft.com/office/drawing/2014/main" id="{E8882A07-CEDE-F2C4-EB16-1C82A2C44E06}"/>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14" name="Freeform 13">
                <a:extLst>
                  <a:ext uri="{FF2B5EF4-FFF2-40B4-BE49-F238E27FC236}">
                    <a16:creationId xmlns:a16="http://schemas.microsoft.com/office/drawing/2014/main" id="{53036D35-1CC5-15E9-F5B6-E44D29C10D02}"/>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5" name="Freeform 14">
                <a:extLst>
                  <a:ext uri="{FF2B5EF4-FFF2-40B4-BE49-F238E27FC236}">
                    <a16:creationId xmlns:a16="http://schemas.microsoft.com/office/drawing/2014/main" id="{E841BED6-ABF8-2329-F5D0-8EF2FFB404EE}"/>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6" name="Freeform 15">
                <a:extLst>
                  <a:ext uri="{FF2B5EF4-FFF2-40B4-BE49-F238E27FC236}">
                    <a16:creationId xmlns:a16="http://schemas.microsoft.com/office/drawing/2014/main" id="{718BB1BB-9167-CB52-82D1-833FD4572766}"/>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7" name="Freeform 16">
                <a:extLst>
                  <a:ext uri="{FF2B5EF4-FFF2-40B4-BE49-F238E27FC236}">
                    <a16:creationId xmlns:a16="http://schemas.microsoft.com/office/drawing/2014/main" id="{D271D346-9F5D-8CE2-049B-DDBFBF518178}"/>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FEE0B6C9-D84D-98BE-30E2-B02334C78B58}"/>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19" name="Freeform 18">
                <a:extLst>
                  <a:ext uri="{FF2B5EF4-FFF2-40B4-BE49-F238E27FC236}">
                    <a16:creationId xmlns:a16="http://schemas.microsoft.com/office/drawing/2014/main" id="{F8949388-4EC7-221A-73F4-78E292D4D461}"/>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34" name="Picture 33">
            <a:extLst>
              <a:ext uri="{FF2B5EF4-FFF2-40B4-BE49-F238E27FC236}">
                <a16:creationId xmlns:a16="http://schemas.microsoft.com/office/drawing/2014/main" id="{90397E2C-FDE9-90BC-FAE8-1F9AFEF6822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3004150759"/>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_Image Right_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CA9778-840B-FCF9-C29F-A517C756007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096000" y="1406538"/>
            <a:ext cx="6096000" cy="5449882"/>
          </a:xfrm>
          <a:prstGeom prst="rect">
            <a:avLst/>
          </a:prstGeom>
        </p:spPr>
      </p:pic>
      <p:sp>
        <p:nvSpPr>
          <p:cNvPr id="4" name="Rectangle 3">
            <a:extLst>
              <a:ext uri="{FF2B5EF4-FFF2-40B4-BE49-F238E27FC236}">
                <a16:creationId xmlns:a16="http://schemas.microsoft.com/office/drawing/2014/main" id="{D531A82A-AF92-79CB-9321-C5864AA363A6}"/>
              </a:ext>
            </a:extLst>
          </p:cNvPr>
          <p:cNvSpPr/>
          <p:nvPr userDrawn="1"/>
        </p:nvSpPr>
        <p:spPr>
          <a:xfrm>
            <a:off x="1" y="1209040"/>
            <a:ext cx="6095999" cy="564896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42913" y="2276475"/>
            <a:ext cx="5284787" cy="2305050"/>
          </a:xfrm>
        </p:spPr>
        <p:txBody>
          <a:bodyPr anchor="b" anchorCtr="0">
            <a:normAutofit/>
          </a:bodyPr>
          <a:lstStyle>
            <a:lvl1pPr algn="l">
              <a:defRPr sz="5400" b="1">
                <a:solidFill>
                  <a:schemeClr val="bg1"/>
                </a:solidFill>
              </a:defRPr>
            </a:lvl1pPr>
          </a:lstStyle>
          <a:p>
            <a:r>
              <a:rPr lang="en-GB"/>
              <a:t>Click to edit Master title style</a:t>
            </a:r>
            <a:endParaRPr lang="en-DK"/>
          </a:p>
        </p:txBody>
      </p:sp>
      <p:sp>
        <p:nvSpPr>
          <p:cNvPr id="66" name="Subtitle 2">
            <a:extLst>
              <a:ext uri="{FF2B5EF4-FFF2-40B4-BE49-F238E27FC236}">
                <a16:creationId xmlns:a16="http://schemas.microsoft.com/office/drawing/2014/main" id="{6158DD4A-0AEF-ADF8-8A5B-02CBF2DC586D}"/>
              </a:ext>
            </a:extLst>
          </p:cNvPr>
          <p:cNvSpPr>
            <a:spLocks noGrp="1"/>
          </p:cNvSpPr>
          <p:nvPr>
            <p:ph type="subTitle" idx="1"/>
          </p:nvPr>
        </p:nvSpPr>
        <p:spPr>
          <a:xfrm>
            <a:off x="442914" y="4972430"/>
            <a:ext cx="5284786" cy="307777"/>
          </a:xfrm>
        </p:spPr>
        <p:txBody>
          <a:bodyPr wrap="square"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B09998CC-6814-FFEF-B424-AF2E934738D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8" name="Graphic 17">
            <a:extLst>
              <a:ext uri="{FF2B5EF4-FFF2-40B4-BE49-F238E27FC236}">
                <a16:creationId xmlns:a16="http://schemas.microsoft.com/office/drawing/2014/main" id="{B14FF746-78E4-8618-63A9-7A020F6FAC24}"/>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9" name="Graphic 17">
              <a:extLst>
                <a:ext uri="{FF2B5EF4-FFF2-40B4-BE49-F238E27FC236}">
                  <a16:creationId xmlns:a16="http://schemas.microsoft.com/office/drawing/2014/main" id="{1F19BF73-E82E-E79C-3684-B353EECE8E98}"/>
                </a:ext>
              </a:extLst>
            </p:cNvPr>
            <p:cNvGrpSpPr/>
            <p:nvPr/>
          </p:nvGrpSpPr>
          <p:grpSpPr>
            <a:xfrm>
              <a:off x="3994150" y="3289300"/>
              <a:ext cx="2355593" cy="276140"/>
              <a:chOff x="3994150" y="3289300"/>
              <a:chExt cx="2355593" cy="276140"/>
            </a:xfrm>
            <a:grpFill/>
          </p:grpSpPr>
          <p:sp>
            <p:nvSpPr>
              <p:cNvPr id="22" name="Freeform 21">
                <a:extLst>
                  <a:ext uri="{FF2B5EF4-FFF2-40B4-BE49-F238E27FC236}">
                    <a16:creationId xmlns:a16="http://schemas.microsoft.com/office/drawing/2014/main" id="{E4F0DD8B-ADEC-32AE-8E02-83141998B01F}"/>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23" name="Freeform 22">
                <a:extLst>
                  <a:ext uri="{FF2B5EF4-FFF2-40B4-BE49-F238E27FC236}">
                    <a16:creationId xmlns:a16="http://schemas.microsoft.com/office/drawing/2014/main" id="{CD8E65AB-3424-EB06-8714-53D4439F2A32}"/>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24" name="Freeform 23">
                <a:extLst>
                  <a:ext uri="{FF2B5EF4-FFF2-40B4-BE49-F238E27FC236}">
                    <a16:creationId xmlns:a16="http://schemas.microsoft.com/office/drawing/2014/main" id="{3A8E3CA4-32DE-7DCA-4909-A4ADD57FF3DE}"/>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5" name="Freeform 24">
                <a:extLst>
                  <a:ext uri="{FF2B5EF4-FFF2-40B4-BE49-F238E27FC236}">
                    <a16:creationId xmlns:a16="http://schemas.microsoft.com/office/drawing/2014/main" id="{B925DCDB-0990-C578-9AE7-1634BC3601D5}"/>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26" name="Freeform 25">
                <a:extLst>
                  <a:ext uri="{FF2B5EF4-FFF2-40B4-BE49-F238E27FC236}">
                    <a16:creationId xmlns:a16="http://schemas.microsoft.com/office/drawing/2014/main" id="{FC84E5AD-3787-5947-5889-968000A76294}"/>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27" name="Freeform 26">
                <a:extLst>
                  <a:ext uri="{FF2B5EF4-FFF2-40B4-BE49-F238E27FC236}">
                    <a16:creationId xmlns:a16="http://schemas.microsoft.com/office/drawing/2014/main" id="{ED7D7EF6-F8E7-06BC-CBC4-20BDBC6FFEFF}"/>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07D586E4-E465-AB2D-0357-CCE3C8416917}"/>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81E13D92-22E1-9C7D-6592-FE86086B22D4}"/>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30" name="Freeform 29">
                <a:extLst>
                  <a:ext uri="{FF2B5EF4-FFF2-40B4-BE49-F238E27FC236}">
                    <a16:creationId xmlns:a16="http://schemas.microsoft.com/office/drawing/2014/main" id="{864D81E4-298C-1C8B-5420-D3F444B7F095}"/>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3C533859-0C24-38EC-7F81-3ED1D0598C43}"/>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6247E42C-15E9-3757-7D6D-BDA37A177DE6}"/>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920B41CE-278D-AD27-34C6-2E585D28CC89}"/>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34" name="Freeform 33">
                <a:extLst>
                  <a:ext uri="{FF2B5EF4-FFF2-40B4-BE49-F238E27FC236}">
                    <a16:creationId xmlns:a16="http://schemas.microsoft.com/office/drawing/2014/main" id="{666CF8BF-54E3-4CBE-AFAE-2D01E2CAD406}"/>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35" name="Freeform 34">
                <a:extLst>
                  <a:ext uri="{FF2B5EF4-FFF2-40B4-BE49-F238E27FC236}">
                    <a16:creationId xmlns:a16="http://schemas.microsoft.com/office/drawing/2014/main" id="{8CD8BEE9-B818-23E3-7EF7-12762E35B705}"/>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10" name="Graphic 17">
              <a:extLst>
                <a:ext uri="{FF2B5EF4-FFF2-40B4-BE49-F238E27FC236}">
                  <a16:creationId xmlns:a16="http://schemas.microsoft.com/office/drawing/2014/main" id="{19362761-7E1C-BA63-3606-DBC6FAF7169D}"/>
                </a:ext>
              </a:extLst>
            </p:cNvPr>
            <p:cNvGrpSpPr/>
            <p:nvPr/>
          </p:nvGrpSpPr>
          <p:grpSpPr>
            <a:xfrm>
              <a:off x="6465963" y="3289300"/>
              <a:ext cx="1730364" cy="282193"/>
              <a:chOff x="6465963" y="3289300"/>
              <a:chExt cx="1730364" cy="282193"/>
            </a:xfrm>
            <a:grpFill/>
          </p:grpSpPr>
          <p:sp>
            <p:nvSpPr>
              <p:cNvPr id="11" name="Freeform 10">
                <a:extLst>
                  <a:ext uri="{FF2B5EF4-FFF2-40B4-BE49-F238E27FC236}">
                    <a16:creationId xmlns:a16="http://schemas.microsoft.com/office/drawing/2014/main" id="{6597C7C9-41DF-977C-450D-97AD01610837}"/>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12" name="Freeform 11">
                <a:extLst>
                  <a:ext uri="{FF2B5EF4-FFF2-40B4-BE49-F238E27FC236}">
                    <a16:creationId xmlns:a16="http://schemas.microsoft.com/office/drawing/2014/main" id="{863BDF7C-B5AB-A9AE-BD43-A44A1AA80A56}"/>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13" name="Freeform 12">
                <a:extLst>
                  <a:ext uri="{FF2B5EF4-FFF2-40B4-BE49-F238E27FC236}">
                    <a16:creationId xmlns:a16="http://schemas.microsoft.com/office/drawing/2014/main" id="{43035C3A-CF06-3265-D99A-7CD08FA7806D}"/>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14" name="Freeform 13">
                <a:extLst>
                  <a:ext uri="{FF2B5EF4-FFF2-40B4-BE49-F238E27FC236}">
                    <a16:creationId xmlns:a16="http://schemas.microsoft.com/office/drawing/2014/main" id="{EE9914BC-08FB-94DB-FB50-53A9C1F0F258}"/>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15" name="Freeform 14">
                <a:extLst>
                  <a:ext uri="{FF2B5EF4-FFF2-40B4-BE49-F238E27FC236}">
                    <a16:creationId xmlns:a16="http://schemas.microsoft.com/office/drawing/2014/main" id="{3343AD31-7B2A-95FB-6C21-DC5A2534F552}"/>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16" name="Freeform 15">
                <a:extLst>
                  <a:ext uri="{FF2B5EF4-FFF2-40B4-BE49-F238E27FC236}">
                    <a16:creationId xmlns:a16="http://schemas.microsoft.com/office/drawing/2014/main" id="{1BDCE7C0-41C0-CB4C-4B0D-8750D47B19F9}"/>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7" name="Freeform 16">
                <a:extLst>
                  <a:ext uri="{FF2B5EF4-FFF2-40B4-BE49-F238E27FC236}">
                    <a16:creationId xmlns:a16="http://schemas.microsoft.com/office/drawing/2014/main" id="{E8F57790-6F31-4D87-7DFD-6F9A4BA5E61B}"/>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0CC7836D-3728-B5B0-FF0F-F16A81BEE942}"/>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9" name="Freeform 18">
                <a:extLst>
                  <a:ext uri="{FF2B5EF4-FFF2-40B4-BE49-F238E27FC236}">
                    <a16:creationId xmlns:a16="http://schemas.microsoft.com/office/drawing/2014/main" id="{7636D4CC-3298-11E9-1879-AB931E18D301}"/>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20" name="Freeform 19">
                <a:extLst>
                  <a:ext uri="{FF2B5EF4-FFF2-40B4-BE49-F238E27FC236}">
                    <a16:creationId xmlns:a16="http://schemas.microsoft.com/office/drawing/2014/main" id="{8BCF3C77-D49F-F991-E533-93BC1EE20F6B}"/>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21" name="Freeform 20">
                <a:extLst>
                  <a:ext uri="{FF2B5EF4-FFF2-40B4-BE49-F238E27FC236}">
                    <a16:creationId xmlns:a16="http://schemas.microsoft.com/office/drawing/2014/main" id="{2CA9B72A-8DD5-2E5F-094F-ECAAEBF1D9E3}"/>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3" name="Picture 2">
            <a:extLst>
              <a:ext uri="{FF2B5EF4-FFF2-40B4-BE49-F238E27FC236}">
                <a16:creationId xmlns:a16="http://schemas.microsoft.com/office/drawing/2014/main" id="{2054F9AA-86C2-E7F3-2879-177982ECAEC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41279878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Image Right">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A0999248-014E-E330-C744-67B67419C1D7}"/>
              </a:ext>
            </a:extLst>
          </p:cNvPr>
          <p:cNvSpPr>
            <a:spLocks noGrp="1"/>
          </p:cNvSpPr>
          <p:nvPr>
            <p:ph type="pic" sz="quarter" idx="13"/>
          </p:nvPr>
        </p:nvSpPr>
        <p:spPr>
          <a:xfrm>
            <a:off x="6096000" y="1406538"/>
            <a:ext cx="6096000" cy="5451461"/>
          </a:xfrm>
          <a:noFill/>
        </p:spPr>
        <p:txBody>
          <a:bodyPr/>
          <a:lstStyle/>
          <a:p>
            <a:endParaRPr lang="en-DK"/>
          </a:p>
        </p:txBody>
      </p:sp>
      <p:sp>
        <p:nvSpPr>
          <p:cNvPr id="4" name="Rectangle 3">
            <a:extLst>
              <a:ext uri="{FF2B5EF4-FFF2-40B4-BE49-F238E27FC236}">
                <a16:creationId xmlns:a16="http://schemas.microsoft.com/office/drawing/2014/main" id="{D531A82A-AF92-79CB-9321-C5864AA363A6}"/>
              </a:ext>
            </a:extLst>
          </p:cNvPr>
          <p:cNvSpPr/>
          <p:nvPr userDrawn="1"/>
        </p:nvSpPr>
        <p:spPr>
          <a:xfrm>
            <a:off x="1" y="1209040"/>
            <a:ext cx="6095999" cy="564896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42913" y="2276475"/>
            <a:ext cx="5284787" cy="2305050"/>
          </a:xfrm>
        </p:spPr>
        <p:txBody>
          <a:bodyPr anchor="b" anchorCtr="0">
            <a:normAutofit/>
          </a:bodyPr>
          <a:lstStyle>
            <a:lvl1pPr algn="l">
              <a:defRPr sz="5400" b="1">
                <a:solidFill>
                  <a:schemeClr val="bg1"/>
                </a:solidFill>
              </a:defRPr>
            </a:lvl1pPr>
          </a:lstStyle>
          <a:p>
            <a:r>
              <a:rPr lang="en-GB"/>
              <a:t>Click to edit Master title style</a:t>
            </a:r>
            <a:endParaRPr lang="en-DK"/>
          </a:p>
        </p:txBody>
      </p:sp>
      <p:sp>
        <p:nvSpPr>
          <p:cNvPr id="66" name="Subtitle 2">
            <a:extLst>
              <a:ext uri="{FF2B5EF4-FFF2-40B4-BE49-F238E27FC236}">
                <a16:creationId xmlns:a16="http://schemas.microsoft.com/office/drawing/2014/main" id="{6158DD4A-0AEF-ADF8-8A5B-02CBF2DC586D}"/>
              </a:ext>
            </a:extLst>
          </p:cNvPr>
          <p:cNvSpPr>
            <a:spLocks noGrp="1"/>
          </p:cNvSpPr>
          <p:nvPr>
            <p:ph type="subTitle" idx="1"/>
          </p:nvPr>
        </p:nvSpPr>
        <p:spPr>
          <a:xfrm>
            <a:off x="442914" y="4972430"/>
            <a:ext cx="5284786" cy="307777"/>
          </a:xfrm>
        </p:spPr>
        <p:txBody>
          <a:bodyPr wrap="square"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B09998CC-6814-FFEF-B424-AF2E934738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3" name="Graphic 17">
            <a:extLst>
              <a:ext uri="{FF2B5EF4-FFF2-40B4-BE49-F238E27FC236}">
                <a16:creationId xmlns:a16="http://schemas.microsoft.com/office/drawing/2014/main" id="{B1296340-A085-DBC3-35C0-C3213F41364A}"/>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6" name="Graphic 17">
              <a:extLst>
                <a:ext uri="{FF2B5EF4-FFF2-40B4-BE49-F238E27FC236}">
                  <a16:creationId xmlns:a16="http://schemas.microsoft.com/office/drawing/2014/main" id="{317F7405-2957-AD22-85C0-908E9EEE21E2}"/>
                </a:ext>
              </a:extLst>
            </p:cNvPr>
            <p:cNvGrpSpPr/>
            <p:nvPr/>
          </p:nvGrpSpPr>
          <p:grpSpPr>
            <a:xfrm>
              <a:off x="3994150" y="3289300"/>
              <a:ext cx="2355593" cy="276140"/>
              <a:chOff x="3994150" y="3289300"/>
              <a:chExt cx="2355593" cy="276140"/>
            </a:xfrm>
            <a:grpFill/>
          </p:grpSpPr>
          <p:sp>
            <p:nvSpPr>
              <p:cNvPr id="20" name="Freeform 19">
                <a:extLst>
                  <a:ext uri="{FF2B5EF4-FFF2-40B4-BE49-F238E27FC236}">
                    <a16:creationId xmlns:a16="http://schemas.microsoft.com/office/drawing/2014/main" id="{03C2EF40-B476-B479-1AA8-58EA88BAFA4D}"/>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21" name="Freeform 20">
                <a:extLst>
                  <a:ext uri="{FF2B5EF4-FFF2-40B4-BE49-F238E27FC236}">
                    <a16:creationId xmlns:a16="http://schemas.microsoft.com/office/drawing/2014/main" id="{4EEBCDE1-DEC4-D138-3380-719037B308C8}"/>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22" name="Freeform 21">
                <a:extLst>
                  <a:ext uri="{FF2B5EF4-FFF2-40B4-BE49-F238E27FC236}">
                    <a16:creationId xmlns:a16="http://schemas.microsoft.com/office/drawing/2014/main" id="{EA5F66BC-7521-CE06-E4F8-4E5C31920399}"/>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3" name="Freeform 22">
                <a:extLst>
                  <a:ext uri="{FF2B5EF4-FFF2-40B4-BE49-F238E27FC236}">
                    <a16:creationId xmlns:a16="http://schemas.microsoft.com/office/drawing/2014/main" id="{6874D6DE-0AFE-581A-F451-E1A7E583EB5D}"/>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24" name="Freeform 23">
                <a:extLst>
                  <a:ext uri="{FF2B5EF4-FFF2-40B4-BE49-F238E27FC236}">
                    <a16:creationId xmlns:a16="http://schemas.microsoft.com/office/drawing/2014/main" id="{5B502D1F-B5EE-ACCA-A3F8-8612E146973D}"/>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25" name="Freeform 24">
                <a:extLst>
                  <a:ext uri="{FF2B5EF4-FFF2-40B4-BE49-F238E27FC236}">
                    <a16:creationId xmlns:a16="http://schemas.microsoft.com/office/drawing/2014/main" id="{894F3749-C1BB-6948-D676-E17514841952}"/>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26" name="Freeform 25">
                <a:extLst>
                  <a:ext uri="{FF2B5EF4-FFF2-40B4-BE49-F238E27FC236}">
                    <a16:creationId xmlns:a16="http://schemas.microsoft.com/office/drawing/2014/main" id="{0FA4A71C-EFA0-59A2-683E-9DF47412A19F}"/>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7" name="Freeform 26">
                <a:extLst>
                  <a:ext uri="{FF2B5EF4-FFF2-40B4-BE49-F238E27FC236}">
                    <a16:creationId xmlns:a16="http://schemas.microsoft.com/office/drawing/2014/main" id="{5D712EF2-4F43-ECAF-50FE-FECF1709CD8B}"/>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EC858D48-6B23-7CB6-EC60-3434A32F9002}"/>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31A0CA4A-36F4-0446-9967-E088D6761CCE}"/>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0" name="Freeform 29">
                <a:extLst>
                  <a:ext uri="{FF2B5EF4-FFF2-40B4-BE49-F238E27FC236}">
                    <a16:creationId xmlns:a16="http://schemas.microsoft.com/office/drawing/2014/main" id="{B99F9CA7-93C4-67E1-DC09-710B1B5D2D79}"/>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B8CE2325-FB68-AA20-D15B-02F893BB6516}"/>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6DBA024F-DD99-7699-AEA2-0395CEF93936}"/>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AEB430D4-FFDC-D251-C924-6FB9F5DE2F70}"/>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8" name="Graphic 17">
              <a:extLst>
                <a:ext uri="{FF2B5EF4-FFF2-40B4-BE49-F238E27FC236}">
                  <a16:creationId xmlns:a16="http://schemas.microsoft.com/office/drawing/2014/main" id="{9A2F3FA1-CF0D-B814-FA6C-5526CF795EE2}"/>
                </a:ext>
              </a:extLst>
            </p:cNvPr>
            <p:cNvGrpSpPr/>
            <p:nvPr/>
          </p:nvGrpSpPr>
          <p:grpSpPr>
            <a:xfrm>
              <a:off x="6465963" y="3289300"/>
              <a:ext cx="1730364" cy="282193"/>
              <a:chOff x="6465963" y="3289300"/>
              <a:chExt cx="1730364" cy="282193"/>
            </a:xfrm>
            <a:grpFill/>
          </p:grpSpPr>
          <p:sp>
            <p:nvSpPr>
              <p:cNvPr id="9" name="Freeform 8">
                <a:extLst>
                  <a:ext uri="{FF2B5EF4-FFF2-40B4-BE49-F238E27FC236}">
                    <a16:creationId xmlns:a16="http://schemas.microsoft.com/office/drawing/2014/main" id="{FCD76992-D70B-70E3-4504-B8CF4C3983E3}"/>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10" name="Freeform 9">
                <a:extLst>
                  <a:ext uri="{FF2B5EF4-FFF2-40B4-BE49-F238E27FC236}">
                    <a16:creationId xmlns:a16="http://schemas.microsoft.com/office/drawing/2014/main" id="{EF164454-9BB1-72BD-0216-E4BE1859A79E}"/>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11" name="Freeform 10">
                <a:extLst>
                  <a:ext uri="{FF2B5EF4-FFF2-40B4-BE49-F238E27FC236}">
                    <a16:creationId xmlns:a16="http://schemas.microsoft.com/office/drawing/2014/main" id="{ECC455C3-C795-7C04-965C-0E4ADE3BA990}"/>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12" name="Freeform 11">
                <a:extLst>
                  <a:ext uri="{FF2B5EF4-FFF2-40B4-BE49-F238E27FC236}">
                    <a16:creationId xmlns:a16="http://schemas.microsoft.com/office/drawing/2014/main" id="{E175AB6D-C5EA-7CB4-8680-B8E9B99DB6F1}"/>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13" name="Freeform 12">
                <a:extLst>
                  <a:ext uri="{FF2B5EF4-FFF2-40B4-BE49-F238E27FC236}">
                    <a16:creationId xmlns:a16="http://schemas.microsoft.com/office/drawing/2014/main" id="{E8882A07-CEDE-F2C4-EB16-1C82A2C44E06}"/>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14" name="Freeform 13">
                <a:extLst>
                  <a:ext uri="{FF2B5EF4-FFF2-40B4-BE49-F238E27FC236}">
                    <a16:creationId xmlns:a16="http://schemas.microsoft.com/office/drawing/2014/main" id="{53036D35-1CC5-15E9-F5B6-E44D29C10D02}"/>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5" name="Freeform 14">
                <a:extLst>
                  <a:ext uri="{FF2B5EF4-FFF2-40B4-BE49-F238E27FC236}">
                    <a16:creationId xmlns:a16="http://schemas.microsoft.com/office/drawing/2014/main" id="{E841BED6-ABF8-2329-F5D0-8EF2FFB404EE}"/>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6" name="Freeform 15">
                <a:extLst>
                  <a:ext uri="{FF2B5EF4-FFF2-40B4-BE49-F238E27FC236}">
                    <a16:creationId xmlns:a16="http://schemas.microsoft.com/office/drawing/2014/main" id="{718BB1BB-9167-CB52-82D1-833FD4572766}"/>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7" name="Freeform 16">
                <a:extLst>
                  <a:ext uri="{FF2B5EF4-FFF2-40B4-BE49-F238E27FC236}">
                    <a16:creationId xmlns:a16="http://schemas.microsoft.com/office/drawing/2014/main" id="{D271D346-9F5D-8CE2-049B-DDBFBF518178}"/>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FEE0B6C9-D84D-98BE-30E2-B02334C78B58}"/>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19" name="Freeform 18">
                <a:extLst>
                  <a:ext uri="{FF2B5EF4-FFF2-40B4-BE49-F238E27FC236}">
                    <a16:creationId xmlns:a16="http://schemas.microsoft.com/office/drawing/2014/main" id="{F8949388-4EC7-221A-73F4-78E292D4D461}"/>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34" name="Picture 33">
            <a:extLst>
              <a:ext uri="{FF2B5EF4-FFF2-40B4-BE49-F238E27FC236}">
                <a16:creationId xmlns:a16="http://schemas.microsoft.com/office/drawing/2014/main" id="{90397E2C-FDE9-90BC-FAE8-1F9AFEF6822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4149331316"/>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_Image Right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74CC99-3ECC-2019-12B7-7DA6C98BCCE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096000" y="1406538"/>
            <a:ext cx="6096000" cy="5449881"/>
          </a:xfrm>
          <a:prstGeom prst="rect">
            <a:avLst/>
          </a:prstGeom>
        </p:spPr>
      </p:pic>
      <p:sp>
        <p:nvSpPr>
          <p:cNvPr id="4" name="Rectangle 3">
            <a:extLst>
              <a:ext uri="{FF2B5EF4-FFF2-40B4-BE49-F238E27FC236}">
                <a16:creationId xmlns:a16="http://schemas.microsoft.com/office/drawing/2014/main" id="{D531A82A-AF92-79CB-9321-C5864AA363A6}"/>
              </a:ext>
            </a:extLst>
          </p:cNvPr>
          <p:cNvSpPr/>
          <p:nvPr userDrawn="1"/>
        </p:nvSpPr>
        <p:spPr>
          <a:xfrm>
            <a:off x="1" y="1209040"/>
            <a:ext cx="6095999" cy="564896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42913" y="2276475"/>
            <a:ext cx="5284787" cy="2305050"/>
          </a:xfrm>
        </p:spPr>
        <p:txBody>
          <a:bodyPr anchor="b" anchorCtr="0">
            <a:normAutofit/>
          </a:bodyPr>
          <a:lstStyle>
            <a:lvl1pPr algn="l">
              <a:defRPr sz="5400" b="1">
                <a:solidFill>
                  <a:schemeClr val="bg1"/>
                </a:solidFill>
              </a:defRPr>
            </a:lvl1pPr>
          </a:lstStyle>
          <a:p>
            <a:r>
              <a:rPr lang="en-GB"/>
              <a:t>Click to edit Master title style</a:t>
            </a:r>
            <a:endParaRPr lang="en-DK"/>
          </a:p>
        </p:txBody>
      </p:sp>
      <p:sp>
        <p:nvSpPr>
          <p:cNvPr id="66" name="Subtitle 2">
            <a:extLst>
              <a:ext uri="{FF2B5EF4-FFF2-40B4-BE49-F238E27FC236}">
                <a16:creationId xmlns:a16="http://schemas.microsoft.com/office/drawing/2014/main" id="{6158DD4A-0AEF-ADF8-8A5B-02CBF2DC586D}"/>
              </a:ext>
            </a:extLst>
          </p:cNvPr>
          <p:cNvSpPr>
            <a:spLocks noGrp="1"/>
          </p:cNvSpPr>
          <p:nvPr>
            <p:ph type="subTitle" idx="1"/>
          </p:nvPr>
        </p:nvSpPr>
        <p:spPr>
          <a:xfrm>
            <a:off x="442914" y="4972430"/>
            <a:ext cx="5284786" cy="307777"/>
          </a:xfrm>
        </p:spPr>
        <p:txBody>
          <a:bodyPr wrap="square"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B09998CC-6814-FFEF-B424-AF2E934738D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8" name="Graphic 17">
            <a:extLst>
              <a:ext uri="{FF2B5EF4-FFF2-40B4-BE49-F238E27FC236}">
                <a16:creationId xmlns:a16="http://schemas.microsoft.com/office/drawing/2014/main" id="{808BDA9F-5F81-2EB1-08D6-421B0FF2C7F4}"/>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9" name="Graphic 17">
              <a:extLst>
                <a:ext uri="{FF2B5EF4-FFF2-40B4-BE49-F238E27FC236}">
                  <a16:creationId xmlns:a16="http://schemas.microsoft.com/office/drawing/2014/main" id="{34F6EB77-AB3C-28B1-6669-4FC01D826843}"/>
                </a:ext>
              </a:extLst>
            </p:cNvPr>
            <p:cNvGrpSpPr/>
            <p:nvPr/>
          </p:nvGrpSpPr>
          <p:grpSpPr>
            <a:xfrm>
              <a:off x="3994150" y="3289300"/>
              <a:ext cx="2355593" cy="276140"/>
              <a:chOff x="3994150" y="3289300"/>
              <a:chExt cx="2355593" cy="276140"/>
            </a:xfrm>
            <a:grpFill/>
          </p:grpSpPr>
          <p:sp>
            <p:nvSpPr>
              <p:cNvPr id="22" name="Freeform 21">
                <a:extLst>
                  <a:ext uri="{FF2B5EF4-FFF2-40B4-BE49-F238E27FC236}">
                    <a16:creationId xmlns:a16="http://schemas.microsoft.com/office/drawing/2014/main" id="{57AF0E20-BBF0-F650-EAE5-3615AFF739F1}"/>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23" name="Freeform 22">
                <a:extLst>
                  <a:ext uri="{FF2B5EF4-FFF2-40B4-BE49-F238E27FC236}">
                    <a16:creationId xmlns:a16="http://schemas.microsoft.com/office/drawing/2014/main" id="{C4C1ED17-CF50-915C-AC1D-174096D71D7E}"/>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24" name="Freeform 23">
                <a:extLst>
                  <a:ext uri="{FF2B5EF4-FFF2-40B4-BE49-F238E27FC236}">
                    <a16:creationId xmlns:a16="http://schemas.microsoft.com/office/drawing/2014/main" id="{52AA5720-CC7B-DD2B-DD72-69B1CD48EC27}"/>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5" name="Freeform 24">
                <a:extLst>
                  <a:ext uri="{FF2B5EF4-FFF2-40B4-BE49-F238E27FC236}">
                    <a16:creationId xmlns:a16="http://schemas.microsoft.com/office/drawing/2014/main" id="{825751CF-7DD1-31B2-54F3-B83D9A2305AD}"/>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26" name="Freeform 25">
                <a:extLst>
                  <a:ext uri="{FF2B5EF4-FFF2-40B4-BE49-F238E27FC236}">
                    <a16:creationId xmlns:a16="http://schemas.microsoft.com/office/drawing/2014/main" id="{16AAA5CD-CAC9-03C9-19C8-7508849E77FB}"/>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27" name="Freeform 26">
                <a:extLst>
                  <a:ext uri="{FF2B5EF4-FFF2-40B4-BE49-F238E27FC236}">
                    <a16:creationId xmlns:a16="http://schemas.microsoft.com/office/drawing/2014/main" id="{B4D6E938-3BE0-6609-5CDA-DC34D35AA97F}"/>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CAA8B3DF-3769-C151-00F6-F1B48562E0E5}"/>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409CFA91-3748-9F76-FFA1-8EC1F94F85C2}"/>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30" name="Freeform 29">
                <a:extLst>
                  <a:ext uri="{FF2B5EF4-FFF2-40B4-BE49-F238E27FC236}">
                    <a16:creationId xmlns:a16="http://schemas.microsoft.com/office/drawing/2014/main" id="{20431D02-9662-F166-DF23-3D0D5125A7DD}"/>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A3600D4D-9089-E1BE-C5AA-0197658E0FC2}"/>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B3A50663-0330-1A57-6E6A-0A7D59C73B09}"/>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8C5347C9-F82F-0E14-F56A-90740783231E}"/>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34" name="Freeform 33">
                <a:extLst>
                  <a:ext uri="{FF2B5EF4-FFF2-40B4-BE49-F238E27FC236}">
                    <a16:creationId xmlns:a16="http://schemas.microsoft.com/office/drawing/2014/main" id="{73ECE6A2-0ADF-AF61-AD7C-A00777ADD150}"/>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35" name="Freeform 34">
                <a:extLst>
                  <a:ext uri="{FF2B5EF4-FFF2-40B4-BE49-F238E27FC236}">
                    <a16:creationId xmlns:a16="http://schemas.microsoft.com/office/drawing/2014/main" id="{1D96E3D4-1A56-4907-C226-325A3C4817AB}"/>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10" name="Graphic 17">
              <a:extLst>
                <a:ext uri="{FF2B5EF4-FFF2-40B4-BE49-F238E27FC236}">
                  <a16:creationId xmlns:a16="http://schemas.microsoft.com/office/drawing/2014/main" id="{21CFD13E-A9F1-013C-5511-2FFA1D9C810E}"/>
                </a:ext>
              </a:extLst>
            </p:cNvPr>
            <p:cNvGrpSpPr/>
            <p:nvPr/>
          </p:nvGrpSpPr>
          <p:grpSpPr>
            <a:xfrm>
              <a:off x="6465963" y="3289300"/>
              <a:ext cx="1730364" cy="282193"/>
              <a:chOff x="6465963" y="3289300"/>
              <a:chExt cx="1730364" cy="282193"/>
            </a:xfrm>
            <a:grpFill/>
          </p:grpSpPr>
          <p:sp>
            <p:nvSpPr>
              <p:cNvPr id="11" name="Freeform 10">
                <a:extLst>
                  <a:ext uri="{FF2B5EF4-FFF2-40B4-BE49-F238E27FC236}">
                    <a16:creationId xmlns:a16="http://schemas.microsoft.com/office/drawing/2014/main" id="{BF1E3F3E-8449-0D91-D3F7-8450B59B9574}"/>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12" name="Freeform 11">
                <a:extLst>
                  <a:ext uri="{FF2B5EF4-FFF2-40B4-BE49-F238E27FC236}">
                    <a16:creationId xmlns:a16="http://schemas.microsoft.com/office/drawing/2014/main" id="{06FB9FB6-A4DD-2B84-719B-C46F1C64A77E}"/>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13" name="Freeform 12">
                <a:extLst>
                  <a:ext uri="{FF2B5EF4-FFF2-40B4-BE49-F238E27FC236}">
                    <a16:creationId xmlns:a16="http://schemas.microsoft.com/office/drawing/2014/main" id="{DA724F0E-A905-66DE-10A3-ED9E51E6425B}"/>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14" name="Freeform 13">
                <a:extLst>
                  <a:ext uri="{FF2B5EF4-FFF2-40B4-BE49-F238E27FC236}">
                    <a16:creationId xmlns:a16="http://schemas.microsoft.com/office/drawing/2014/main" id="{A303BD35-6DBB-E94C-B420-540EC9BBC0DA}"/>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15" name="Freeform 14">
                <a:extLst>
                  <a:ext uri="{FF2B5EF4-FFF2-40B4-BE49-F238E27FC236}">
                    <a16:creationId xmlns:a16="http://schemas.microsoft.com/office/drawing/2014/main" id="{2E7351F9-8DB4-3E9F-C7A0-47C19D54C170}"/>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16" name="Freeform 15">
                <a:extLst>
                  <a:ext uri="{FF2B5EF4-FFF2-40B4-BE49-F238E27FC236}">
                    <a16:creationId xmlns:a16="http://schemas.microsoft.com/office/drawing/2014/main" id="{06BFACBC-4740-D675-9D40-6CC7FDEBA0CF}"/>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7" name="Freeform 16">
                <a:extLst>
                  <a:ext uri="{FF2B5EF4-FFF2-40B4-BE49-F238E27FC236}">
                    <a16:creationId xmlns:a16="http://schemas.microsoft.com/office/drawing/2014/main" id="{3C5A938C-BA43-8C8F-3BFA-79DF8B5B225B}"/>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ABFC68E7-4C11-A849-C8EA-B5C3FA0BDA8C}"/>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9" name="Freeform 18">
                <a:extLst>
                  <a:ext uri="{FF2B5EF4-FFF2-40B4-BE49-F238E27FC236}">
                    <a16:creationId xmlns:a16="http://schemas.microsoft.com/office/drawing/2014/main" id="{068306AE-72C4-526E-464A-698E36DB4CFD}"/>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20" name="Freeform 19">
                <a:extLst>
                  <a:ext uri="{FF2B5EF4-FFF2-40B4-BE49-F238E27FC236}">
                    <a16:creationId xmlns:a16="http://schemas.microsoft.com/office/drawing/2014/main" id="{F41A36E1-E7EA-207A-2AEC-635CA5E7AA22}"/>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21" name="Freeform 20">
                <a:extLst>
                  <a:ext uri="{FF2B5EF4-FFF2-40B4-BE49-F238E27FC236}">
                    <a16:creationId xmlns:a16="http://schemas.microsoft.com/office/drawing/2014/main" id="{E5055447-8A10-FB98-3DD4-1EA74EA36E50}"/>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6" name="Picture 5">
            <a:extLst>
              <a:ext uri="{FF2B5EF4-FFF2-40B4-BE49-F238E27FC236}">
                <a16:creationId xmlns:a16="http://schemas.microsoft.com/office/drawing/2014/main" id="{CE74713F-4BC9-4A01-C5F4-3153C79206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1252287540"/>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_Image Left">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A0999248-014E-E330-C744-67B67419C1D7}"/>
              </a:ext>
            </a:extLst>
          </p:cNvPr>
          <p:cNvSpPr>
            <a:spLocks noGrp="1"/>
          </p:cNvSpPr>
          <p:nvPr>
            <p:ph type="pic" sz="quarter" idx="13"/>
          </p:nvPr>
        </p:nvSpPr>
        <p:spPr>
          <a:xfrm>
            <a:off x="0" y="1406538"/>
            <a:ext cx="6096000" cy="5445103"/>
          </a:xfrm>
          <a:noFill/>
        </p:spPr>
        <p:txBody>
          <a:bodyPr/>
          <a:lstStyle/>
          <a:p>
            <a:endParaRPr lang="en-DK"/>
          </a:p>
        </p:txBody>
      </p:sp>
      <p:sp>
        <p:nvSpPr>
          <p:cNvPr id="4" name="Rectangle 3">
            <a:extLst>
              <a:ext uri="{FF2B5EF4-FFF2-40B4-BE49-F238E27FC236}">
                <a16:creationId xmlns:a16="http://schemas.microsoft.com/office/drawing/2014/main" id="{D531A82A-AF92-79CB-9321-C5864AA363A6}"/>
              </a:ext>
            </a:extLst>
          </p:cNvPr>
          <p:cNvSpPr/>
          <p:nvPr userDrawn="1"/>
        </p:nvSpPr>
        <p:spPr>
          <a:xfrm>
            <a:off x="6096001" y="1308116"/>
            <a:ext cx="6095999" cy="5549884"/>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6564312" y="2276475"/>
            <a:ext cx="5184775" cy="2305050"/>
          </a:xfrm>
        </p:spPr>
        <p:txBody>
          <a:bodyPr anchor="b" anchorCtr="0">
            <a:normAutofit/>
          </a:bodyPr>
          <a:lstStyle>
            <a:lvl1pPr algn="l">
              <a:defRPr sz="5400" b="1">
                <a:solidFill>
                  <a:schemeClr val="bg1"/>
                </a:solidFill>
              </a:defRPr>
            </a:lvl1pPr>
          </a:lstStyle>
          <a:p>
            <a:r>
              <a:rPr lang="en-GB"/>
              <a:t>Click to edit Master title style</a:t>
            </a:r>
            <a:endParaRPr lang="en-DK"/>
          </a:p>
        </p:txBody>
      </p:sp>
      <p:sp>
        <p:nvSpPr>
          <p:cNvPr id="66" name="Subtitle 2">
            <a:extLst>
              <a:ext uri="{FF2B5EF4-FFF2-40B4-BE49-F238E27FC236}">
                <a16:creationId xmlns:a16="http://schemas.microsoft.com/office/drawing/2014/main" id="{6158DD4A-0AEF-ADF8-8A5B-02CBF2DC586D}"/>
              </a:ext>
            </a:extLst>
          </p:cNvPr>
          <p:cNvSpPr>
            <a:spLocks noGrp="1"/>
          </p:cNvSpPr>
          <p:nvPr>
            <p:ph type="subTitle" idx="1"/>
          </p:nvPr>
        </p:nvSpPr>
        <p:spPr>
          <a:xfrm>
            <a:off x="6564312" y="4972430"/>
            <a:ext cx="5184000" cy="307777"/>
          </a:xfrm>
        </p:spPr>
        <p:txBody>
          <a:bodyPr wrap="square"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3" name="Picture 2">
            <a:extLst>
              <a:ext uri="{FF2B5EF4-FFF2-40B4-BE49-F238E27FC236}">
                <a16:creationId xmlns:a16="http://schemas.microsoft.com/office/drawing/2014/main" id="{1E074E8E-AF1A-C055-0556-7E54011A30E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6" name="Graphic 17">
            <a:extLst>
              <a:ext uri="{FF2B5EF4-FFF2-40B4-BE49-F238E27FC236}">
                <a16:creationId xmlns:a16="http://schemas.microsoft.com/office/drawing/2014/main" id="{D353D9ED-3C4C-C15A-993F-F7ABFEEAA891}"/>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7" name="Graphic 17">
              <a:extLst>
                <a:ext uri="{FF2B5EF4-FFF2-40B4-BE49-F238E27FC236}">
                  <a16:creationId xmlns:a16="http://schemas.microsoft.com/office/drawing/2014/main" id="{002DAA1C-C8E9-A4ED-6558-05AF310026CE}"/>
                </a:ext>
              </a:extLst>
            </p:cNvPr>
            <p:cNvGrpSpPr/>
            <p:nvPr/>
          </p:nvGrpSpPr>
          <p:grpSpPr>
            <a:xfrm>
              <a:off x="3994150" y="3289300"/>
              <a:ext cx="2355593" cy="276140"/>
              <a:chOff x="3994150" y="3289300"/>
              <a:chExt cx="2355593" cy="276140"/>
            </a:xfrm>
            <a:grpFill/>
          </p:grpSpPr>
          <p:sp>
            <p:nvSpPr>
              <p:cNvPr id="49" name="Freeform 48">
                <a:extLst>
                  <a:ext uri="{FF2B5EF4-FFF2-40B4-BE49-F238E27FC236}">
                    <a16:creationId xmlns:a16="http://schemas.microsoft.com/office/drawing/2014/main" id="{43064193-DA10-322E-1880-3D04BE8F406E}"/>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50" name="Freeform 49">
                <a:extLst>
                  <a:ext uri="{FF2B5EF4-FFF2-40B4-BE49-F238E27FC236}">
                    <a16:creationId xmlns:a16="http://schemas.microsoft.com/office/drawing/2014/main" id="{B4A4D7F2-ED06-864D-F8CA-5EA266DDF2B6}"/>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51" name="Freeform 50">
                <a:extLst>
                  <a:ext uri="{FF2B5EF4-FFF2-40B4-BE49-F238E27FC236}">
                    <a16:creationId xmlns:a16="http://schemas.microsoft.com/office/drawing/2014/main" id="{78E66371-B69E-B7E9-FC41-4C330AA0E36C}"/>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52" name="Freeform 51">
                <a:extLst>
                  <a:ext uri="{FF2B5EF4-FFF2-40B4-BE49-F238E27FC236}">
                    <a16:creationId xmlns:a16="http://schemas.microsoft.com/office/drawing/2014/main" id="{2D553D6D-25F5-F648-728A-50D6A99019F5}"/>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53" name="Freeform 52">
                <a:extLst>
                  <a:ext uri="{FF2B5EF4-FFF2-40B4-BE49-F238E27FC236}">
                    <a16:creationId xmlns:a16="http://schemas.microsoft.com/office/drawing/2014/main" id="{26E3CA2F-26FE-0782-98F7-5DC45CA9FE78}"/>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54" name="Freeform 53">
                <a:extLst>
                  <a:ext uri="{FF2B5EF4-FFF2-40B4-BE49-F238E27FC236}">
                    <a16:creationId xmlns:a16="http://schemas.microsoft.com/office/drawing/2014/main" id="{C4E93C68-430F-43AE-BA63-3246431AF41C}"/>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55" name="Freeform 54">
                <a:extLst>
                  <a:ext uri="{FF2B5EF4-FFF2-40B4-BE49-F238E27FC236}">
                    <a16:creationId xmlns:a16="http://schemas.microsoft.com/office/drawing/2014/main" id="{7B25B92D-DA53-6AF2-3BA1-D7562BECA213}"/>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56" name="Freeform 55">
                <a:extLst>
                  <a:ext uri="{FF2B5EF4-FFF2-40B4-BE49-F238E27FC236}">
                    <a16:creationId xmlns:a16="http://schemas.microsoft.com/office/drawing/2014/main" id="{2E428504-84DF-B1E7-7518-B5B0A41248FD}"/>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57" name="Freeform 56">
                <a:extLst>
                  <a:ext uri="{FF2B5EF4-FFF2-40B4-BE49-F238E27FC236}">
                    <a16:creationId xmlns:a16="http://schemas.microsoft.com/office/drawing/2014/main" id="{8B363BFF-2396-118B-16B4-AB4AF68BDDA6}"/>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58" name="Freeform 57">
                <a:extLst>
                  <a:ext uri="{FF2B5EF4-FFF2-40B4-BE49-F238E27FC236}">
                    <a16:creationId xmlns:a16="http://schemas.microsoft.com/office/drawing/2014/main" id="{514074C1-6886-C3DB-0CF0-06BECE89AC59}"/>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59" name="Freeform 58">
                <a:extLst>
                  <a:ext uri="{FF2B5EF4-FFF2-40B4-BE49-F238E27FC236}">
                    <a16:creationId xmlns:a16="http://schemas.microsoft.com/office/drawing/2014/main" id="{323CB9CF-7AE9-2C27-0A27-F8C47E8B02FF}"/>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60" name="Freeform 59">
                <a:extLst>
                  <a:ext uri="{FF2B5EF4-FFF2-40B4-BE49-F238E27FC236}">
                    <a16:creationId xmlns:a16="http://schemas.microsoft.com/office/drawing/2014/main" id="{BD12B773-FF70-C32D-A402-E460194CFBC7}"/>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61" name="Freeform 60">
                <a:extLst>
                  <a:ext uri="{FF2B5EF4-FFF2-40B4-BE49-F238E27FC236}">
                    <a16:creationId xmlns:a16="http://schemas.microsoft.com/office/drawing/2014/main" id="{24B2CCD8-CCCB-DEF5-13F7-4FFC38550AA4}"/>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62" name="Freeform 61">
                <a:extLst>
                  <a:ext uri="{FF2B5EF4-FFF2-40B4-BE49-F238E27FC236}">
                    <a16:creationId xmlns:a16="http://schemas.microsoft.com/office/drawing/2014/main" id="{9F2A53BA-B5A7-681A-2FE9-E78B15DCBB68}"/>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36" name="Graphic 17">
              <a:extLst>
                <a:ext uri="{FF2B5EF4-FFF2-40B4-BE49-F238E27FC236}">
                  <a16:creationId xmlns:a16="http://schemas.microsoft.com/office/drawing/2014/main" id="{730A25F0-3986-FA42-EED1-16FA9CDB55FE}"/>
                </a:ext>
              </a:extLst>
            </p:cNvPr>
            <p:cNvGrpSpPr/>
            <p:nvPr/>
          </p:nvGrpSpPr>
          <p:grpSpPr>
            <a:xfrm>
              <a:off x="6465963" y="3289300"/>
              <a:ext cx="1730364" cy="282193"/>
              <a:chOff x="6465963" y="3289300"/>
              <a:chExt cx="1730364" cy="282193"/>
            </a:xfrm>
            <a:grpFill/>
          </p:grpSpPr>
          <p:sp>
            <p:nvSpPr>
              <p:cNvPr id="37" name="Freeform 36">
                <a:extLst>
                  <a:ext uri="{FF2B5EF4-FFF2-40B4-BE49-F238E27FC236}">
                    <a16:creationId xmlns:a16="http://schemas.microsoft.com/office/drawing/2014/main" id="{DEF2580C-8FDE-8FFC-1A83-E844730DFDC3}"/>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38" name="Freeform 37">
                <a:extLst>
                  <a:ext uri="{FF2B5EF4-FFF2-40B4-BE49-F238E27FC236}">
                    <a16:creationId xmlns:a16="http://schemas.microsoft.com/office/drawing/2014/main" id="{D6F66D5D-5469-26A7-26D1-C029C1483187}"/>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39" name="Freeform 38">
                <a:extLst>
                  <a:ext uri="{FF2B5EF4-FFF2-40B4-BE49-F238E27FC236}">
                    <a16:creationId xmlns:a16="http://schemas.microsoft.com/office/drawing/2014/main" id="{FC74A5D5-6378-A161-C615-813ADC11BC68}"/>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40" name="Freeform 39">
                <a:extLst>
                  <a:ext uri="{FF2B5EF4-FFF2-40B4-BE49-F238E27FC236}">
                    <a16:creationId xmlns:a16="http://schemas.microsoft.com/office/drawing/2014/main" id="{7C85FD81-7439-B818-D939-C95E421A237C}"/>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41" name="Freeform 40">
                <a:extLst>
                  <a:ext uri="{FF2B5EF4-FFF2-40B4-BE49-F238E27FC236}">
                    <a16:creationId xmlns:a16="http://schemas.microsoft.com/office/drawing/2014/main" id="{91A25841-1EE5-C581-50FD-95AA9E184D37}"/>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42" name="Freeform 41">
                <a:extLst>
                  <a:ext uri="{FF2B5EF4-FFF2-40B4-BE49-F238E27FC236}">
                    <a16:creationId xmlns:a16="http://schemas.microsoft.com/office/drawing/2014/main" id="{DAF38C2C-F6DC-FA51-E15F-BF8F58BC825B}"/>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43" name="Freeform 42">
                <a:extLst>
                  <a:ext uri="{FF2B5EF4-FFF2-40B4-BE49-F238E27FC236}">
                    <a16:creationId xmlns:a16="http://schemas.microsoft.com/office/drawing/2014/main" id="{C1535F5D-8941-4401-ADFA-1A29BCFDADD3}"/>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44" name="Freeform 43">
                <a:extLst>
                  <a:ext uri="{FF2B5EF4-FFF2-40B4-BE49-F238E27FC236}">
                    <a16:creationId xmlns:a16="http://schemas.microsoft.com/office/drawing/2014/main" id="{E8BC516D-C469-BE34-F4D7-29DA3B9741D4}"/>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45" name="Freeform 44">
                <a:extLst>
                  <a:ext uri="{FF2B5EF4-FFF2-40B4-BE49-F238E27FC236}">
                    <a16:creationId xmlns:a16="http://schemas.microsoft.com/office/drawing/2014/main" id="{66854FBF-917C-F6E0-7A02-39E8F953B331}"/>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46" name="Freeform 45">
                <a:extLst>
                  <a:ext uri="{FF2B5EF4-FFF2-40B4-BE49-F238E27FC236}">
                    <a16:creationId xmlns:a16="http://schemas.microsoft.com/office/drawing/2014/main" id="{E7AAE016-47D0-67A1-AD9E-22BEF88DDCA3}"/>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47" name="Freeform 46">
                <a:extLst>
                  <a:ext uri="{FF2B5EF4-FFF2-40B4-BE49-F238E27FC236}">
                    <a16:creationId xmlns:a16="http://schemas.microsoft.com/office/drawing/2014/main" id="{B40E914A-A24D-9215-27F7-24EEB53C6D92}"/>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8" name="Picture 7">
            <a:extLst>
              <a:ext uri="{FF2B5EF4-FFF2-40B4-BE49-F238E27FC236}">
                <a16:creationId xmlns:a16="http://schemas.microsoft.com/office/drawing/2014/main" id="{7A020509-EE94-7FFC-19A9-A5C56C8474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699720572"/>
      </p:ext>
    </p:extLst>
  </p:cSld>
  <p:clrMapOvr>
    <a:masterClrMapping/>
  </p:clrMapOvr>
  <p:extLst>
    <p:ext uri="{DCECCB84-F9BA-43D5-87BE-67443E8EF086}">
      <p15:sldGuideLst xmlns:p15="http://schemas.microsoft.com/office/powerpoint/2012/main">
        <p15:guide id="1" pos="4135">
          <p15:clr>
            <a:srgbClr val="A4A3A4"/>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_Image Left_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31A82A-AF92-79CB-9321-C5864AA363A6}"/>
              </a:ext>
            </a:extLst>
          </p:cNvPr>
          <p:cNvSpPr/>
          <p:nvPr userDrawn="1"/>
        </p:nvSpPr>
        <p:spPr>
          <a:xfrm>
            <a:off x="6096001" y="1308116"/>
            <a:ext cx="6095999" cy="5549884"/>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6564312" y="2276475"/>
            <a:ext cx="5184775" cy="2305050"/>
          </a:xfrm>
        </p:spPr>
        <p:txBody>
          <a:bodyPr anchor="b" anchorCtr="0">
            <a:normAutofit/>
          </a:bodyPr>
          <a:lstStyle>
            <a:lvl1pPr algn="l">
              <a:defRPr sz="5400" b="1">
                <a:solidFill>
                  <a:schemeClr val="bg1"/>
                </a:solidFill>
              </a:defRPr>
            </a:lvl1pPr>
          </a:lstStyle>
          <a:p>
            <a:r>
              <a:rPr lang="en-GB"/>
              <a:t>Click to edit Master title style</a:t>
            </a:r>
            <a:endParaRPr lang="en-DK"/>
          </a:p>
        </p:txBody>
      </p:sp>
      <p:sp>
        <p:nvSpPr>
          <p:cNvPr id="66" name="Subtitle 2">
            <a:extLst>
              <a:ext uri="{FF2B5EF4-FFF2-40B4-BE49-F238E27FC236}">
                <a16:creationId xmlns:a16="http://schemas.microsoft.com/office/drawing/2014/main" id="{6158DD4A-0AEF-ADF8-8A5B-02CBF2DC586D}"/>
              </a:ext>
            </a:extLst>
          </p:cNvPr>
          <p:cNvSpPr>
            <a:spLocks noGrp="1"/>
          </p:cNvSpPr>
          <p:nvPr>
            <p:ph type="subTitle" idx="1"/>
          </p:nvPr>
        </p:nvSpPr>
        <p:spPr>
          <a:xfrm>
            <a:off x="6564312" y="4972430"/>
            <a:ext cx="5184000" cy="307777"/>
          </a:xfrm>
        </p:spPr>
        <p:txBody>
          <a:bodyPr wrap="square"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3" name="Picture 2">
            <a:extLst>
              <a:ext uri="{FF2B5EF4-FFF2-40B4-BE49-F238E27FC236}">
                <a16:creationId xmlns:a16="http://schemas.microsoft.com/office/drawing/2014/main" id="{1E074E8E-AF1A-C055-0556-7E54011A30E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pic>
        <p:nvPicPr>
          <p:cNvPr id="37" name="Picture 36">
            <a:extLst>
              <a:ext uri="{FF2B5EF4-FFF2-40B4-BE49-F238E27FC236}">
                <a16:creationId xmlns:a16="http://schemas.microsoft.com/office/drawing/2014/main" id="{FA736670-0CA6-1E99-A656-2C003B60943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1406538"/>
            <a:ext cx="6095999" cy="5449881"/>
          </a:xfrm>
          <a:prstGeom prst="rect">
            <a:avLst/>
          </a:prstGeom>
        </p:spPr>
      </p:pic>
      <p:grpSp>
        <p:nvGrpSpPr>
          <p:cNvPr id="38" name="Graphic 17">
            <a:extLst>
              <a:ext uri="{FF2B5EF4-FFF2-40B4-BE49-F238E27FC236}">
                <a16:creationId xmlns:a16="http://schemas.microsoft.com/office/drawing/2014/main" id="{85405142-75C2-BA45-40EF-1A05A85D65F4}"/>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39" name="Graphic 17">
              <a:extLst>
                <a:ext uri="{FF2B5EF4-FFF2-40B4-BE49-F238E27FC236}">
                  <a16:creationId xmlns:a16="http://schemas.microsoft.com/office/drawing/2014/main" id="{F07744B5-4A45-B426-9F4F-6905911990AB}"/>
                </a:ext>
              </a:extLst>
            </p:cNvPr>
            <p:cNvGrpSpPr/>
            <p:nvPr/>
          </p:nvGrpSpPr>
          <p:grpSpPr>
            <a:xfrm>
              <a:off x="3994150" y="3289300"/>
              <a:ext cx="2355593" cy="276140"/>
              <a:chOff x="3994150" y="3289300"/>
              <a:chExt cx="2355593" cy="276140"/>
            </a:xfrm>
            <a:grpFill/>
          </p:grpSpPr>
          <p:sp>
            <p:nvSpPr>
              <p:cNvPr id="53" name="Freeform 52">
                <a:extLst>
                  <a:ext uri="{FF2B5EF4-FFF2-40B4-BE49-F238E27FC236}">
                    <a16:creationId xmlns:a16="http://schemas.microsoft.com/office/drawing/2014/main" id="{031CB907-EACB-B4AC-8255-DBA5614AF57D}"/>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54" name="Freeform 53">
                <a:extLst>
                  <a:ext uri="{FF2B5EF4-FFF2-40B4-BE49-F238E27FC236}">
                    <a16:creationId xmlns:a16="http://schemas.microsoft.com/office/drawing/2014/main" id="{DFF51F42-6BD2-B2C5-D700-3FC7CD75BA56}"/>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55" name="Freeform 54">
                <a:extLst>
                  <a:ext uri="{FF2B5EF4-FFF2-40B4-BE49-F238E27FC236}">
                    <a16:creationId xmlns:a16="http://schemas.microsoft.com/office/drawing/2014/main" id="{6D688711-0456-27ED-80A5-4C3447B33177}"/>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56" name="Freeform 55">
                <a:extLst>
                  <a:ext uri="{FF2B5EF4-FFF2-40B4-BE49-F238E27FC236}">
                    <a16:creationId xmlns:a16="http://schemas.microsoft.com/office/drawing/2014/main" id="{D723E5D0-D56A-E600-F361-88A1C46BD094}"/>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57" name="Freeform 56">
                <a:extLst>
                  <a:ext uri="{FF2B5EF4-FFF2-40B4-BE49-F238E27FC236}">
                    <a16:creationId xmlns:a16="http://schemas.microsoft.com/office/drawing/2014/main" id="{BEBB0BAD-4CAF-B277-5082-0BEFD762322A}"/>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58" name="Freeform 57">
                <a:extLst>
                  <a:ext uri="{FF2B5EF4-FFF2-40B4-BE49-F238E27FC236}">
                    <a16:creationId xmlns:a16="http://schemas.microsoft.com/office/drawing/2014/main" id="{9ED10D20-3369-7C17-E3C1-FE71DACEDB6A}"/>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59" name="Freeform 58">
                <a:extLst>
                  <a:ext uri="{FF2B5EF4-FFF2-40B4-BE49-F238E27FC236}">
                    <a16:creationId xmlns:a16="http://schemas.microsoft.com/office/drawing/2014/main" id="{79A22B0B-3AB1-BADD-268D-A7EA9D197F6D}"/>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60" name="Freeform 59">
                <a:extLst>
                  <a:ext uri="{FF2B5EF4-FFF2-40B4-BE49-F238E27FC236}">
                    <a16:creationId xmlns:a16="http://schemas.microsoft.com/office/drawing/2014/main" id="{B49448F3-F534-A288-DB12-3BDFBA29F824}"/>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61" name="Freeform 60">
                <a:extLst>
                  <a:ext uri="{FF2B5EF4-FFF2-40B4-BE49-F238E27FC236}">
                    <a16:creationId xmlns:a16="http://schemas.microsoft.com/office/drawing/2014/main" id="{C2D4DD0D-CBD6-594D-E733-BB6A89BDA5DA}"/>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62" name="Freeform 61">
                <a:extLst>
                  <a:ext uri="{FF2B5EF4-FFF2-40B4-BE49-F238E27FC236}">
                    <a16:creationId xmlns:a16="http://schemas.microsoft.com/office/drawing/2014/main" id="{DC94B556-7F30-57E1-8494-2A6ADDCBDC16}"/>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63" name="Freeform 62">
                <a:extLst>
                  <a:ext uri="{FF2B5EF4-FFF2-40B4-BE49-F238E27FC236}">
                    <a16:creationId xmlns:a16="http://schemas.microsoft.com/office/drawing/2014/main" id="{7308A454-BD68-1633-6C03-7764764E7A9A}"/>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64" name="Freeform 63">
                <a:extLst>
                  <a:ext uri="{FF2B5EF4-FFF2-40B4-BE49-F238E27FC236}">
                    <a16:creationId xmlns:a16="http://schemas.microsoft.com/office/drawing/2014/main" id="{88D4758F-3C1C-5D3A-C088-DB6D6C909A72}"/>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65" name="Freeform 64">
                <a:extLst>
                  <a:ext uri="{FF2B5EF4-FFF2-40B4-BE49-F238E27FC236}">
                    <a16:creationId xmlns:a16="http://schemas.microsoft.com/office/drawing/2014/main" id="{48E0039F-28EB-D37C-A613-1993EE27FD01}"/>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67" name="Freeform 66">
                <a:extLst>
                  <a:ext uri="{FF2B5EF4-FFF2-40B4-BE49-F238E27FC236}">
                    <a16:creationId xmlns:a16="http://schemas.microsoft.com/office/drawing/2014/main" id="{D3AD0435-7658-027C-5A21-B0B64166A495}"/>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40" name="Graphic 17">
              <a:extLst>
                <a:ext uri="{FF2B5EF4-FFF2-40B4-BE49-F238E27FC236}">
                  <a16:creationId xmlns:a16="http://schemas.microsoft.com/office/drawing/2014/main" id="{12BFC958-1CD6-23A8-3AC7-2719EE75B4E5}"/>
                </a:ext>
              </a:extLst>
            </p:cNvPr>
            <p:cNvGrpSpPr/>
            <p:nvPr/>
          </p:nvGrpSpPr>
          <p:grpSpPr>
            <a:xfrm>
              <a:off x="6465963" y="3289300"/>
              <a:ext cx="1730364" cy="282193"/>
              <a:chOff x="6465963" y="3289300"/>
              <a:chExt cx="1730364" cy="282193"/>
            </a:xfrm>
            <a:grpFill/>
          </p:grpSpPr>
          <p:sp>
            <p:nvSpPr>
              <p:cNvPr id="41" name="Freeform 40">
                <a:extLst>
                  <a:ext uri="{FF2B5EF4-FFF2-40B4-BE49-F238E27FC236}">
                    <a16:creationId xmlns:a16="http://schemas.microsoft.com/office/drawing/2014/main" id="{7DCE75C1-6CA1-41E4-B856-29C777659862}"/>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42" name="Freeform 41">
                <a:extLst>
                  <a:ext uri="{FF2B5EF4-FFF2-40B4-BE49-F238E27FC236}">
                    <a16:creationId xmlns:a16="http://schemas.microsoft.com/office/drawing/2014/main" id="{2BB85DD6-C9DE-5159-48F7-5017E3ED79C6}"/>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43" name="Freeform 42">
                <a:extLst>
                  <a:ext uri="{FF2B5EF4-FFF2-40B4-BE49-F238E27FC236}">
                    <a16:creationId xmlns:a16="http://schemas.microsoft.com/office/drawing/2014/main" id="{E00709BC-93E1-92C7-0C7B-0BAB32A152D5}"/>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44" name="Freeform 43">
                <a:extLst>
                  <a:ext uri="{FF2B5EF4-FFF2-40B4-BE49-F238E27FC236}">
                    <a16:creationId xmlns:a16="http://schemas.microsoft.com/office/drawing/2014/main" id="{E50F2D5C-F9ED-F9BB-981F-7563B6AB9997}"/>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45" name="Freeform 44">
                <a:extLst>
                  <a:ext uri="{FF2B5EF4-FFF2-40B4-BE49-F238E27FC236}">
                    <a16:creationId xmlns:a16="http://schemas.microsoft.com/office/drawing/2014/main" id="{DA7D13EA-F270-54AD-8D6D-125D7A25AFB6}"/>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46" name="Freeform 45">
                <a:extLst>
                  <a:ext uri="{FF2B5EF4-FFF2-40B4-BE49-F238E27FC236}">
                    <a16:creationId xmlns:a16="http://schemas.microsoft.com/office/drawing/2014/main" id="{310333C5-3AA2-F5F2-F3FB-29C88DDB2EFB}"/>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47" name="Freeform 46">
                <a:extLst>
                  <a:ext uri="{FF2B5EF4-FFF2-40B4-BE49-F238E27FC236}">
                    <a16:creationId xmlns:a16="http://schemas.microsoft.com/office/drawing/2014/main" id="{5716727B-17A3-8563-6A18-34A14171F873}"/>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49" name="Freeform 48">
                <a:extLst>
                  <a:ext uri="{FF2B5EF4-FFF2-40B4-BE49-F238E27FC236}">
                    <a16:creationId xmlns:a16="http://schemas.microsoft.com/office/drawing/2014/main" id="{2CA8D925-3391-7908-2985-4862B809CE46}"/>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50" name="Freeform 49">
                <a:extLst>
                  <a:ext uri="{FF2B5EF4-FFF2-40B4-BE49-F238E27FC236}">
                    <a16:creationId xmlns:a16="http://schemas.microsoft.com/office/drawing/2014/main" id="{22F620BF-CAAB-CA3F-742F-00890527317C}"/>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51" name="Freeform 50">
                <a:extLst>
                  <a:ext uri="{FF2B5EF4-FFF2-40B4-BE49-F238E27FC236}">
                    <a16:creationId xmlns:a16="http://schemas.microsoft.com/office/drawing/2014/main" id="{B02D4472-A666-146F-58D8-7DEBC4D38442}"/>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52" name="Freeform 51">
                <a:extLst>
                  <a:ext uri="{FF2B5EF4-FFF2-40B4-BE49-F238E27FC236}">
                    <a16:creationId xmlns:a16="http://schemas.microsoft.com/office/drawing/2014/main" id="{9890BF75-2196-3786-420D-6A7007277543}"/>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6" name="Picture 5">
            <a:extLst>
              <a:ext uri="{FF2B5EF4-FFF2-40B4-BE49-F238E27FC236}">
                <a16:creationId xmlns:a16="http://schemas.microsoft.com/office/drawing/2014/main" id="{91CA284C-7B4A-D53D-DD62-F2EB25C7B36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4282347611"/>
      </p:ext>
    </p:extLst>
  </p:cSld>
  <p:clrMapOvr>
    <a:masterClrMapping/>
  </p:clrMapOvr>
  <p:extLst>
    <p:ext uri="{DCECCB84-F9BA-43D5-87BE-67443E8EF086}">
      <p15:sldGuideLst xmlns:p15="http://schemas.microsoft.com/office/powerpoint/2012/main">
        <p15:guide id="1" pos="4135">
          <p15:clr>
            <a:srgbClr val="A4A3A4"/>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174D87-39DB-2B73-6759-F472235731B9}"/>
              </a:ext>
            </a:extLst>
          </p:cNvPr>
          <p:cNvSpPr/>
          <p:nvPr userDrawn="1"/>
        </p:nvSpPr>
        <p:spPr>
          <a:xfrm>
            <a:off x="1" y="1219200"/>
            <a:ext cx="12187994" cy="563880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5" name="Title 1">
            <a:extLst>
              <a:ext uri="{FF2B5EF4-FFF2-40B4-BE49-F238E27FC236}">
                <a16:creationId xmlns:a16="http://schemas.microsoft.com/office/drawing/2014/main" id="{DCF85D42-E92D-5BA4-5105-7714CE706F14}"/>
              </a:ext>
            </a:extLst>
          </p:cNvPr>
          <p:cNvSpPr>
            <a:spLocks noGrp="1"/>
          </p:cNvSpPr>
          <p:nvPr>
            <p:ph type="ctrTitle"/>
          </p:nvPr>
        </p:nvSpPr>
        <p:spPr>
          <a:xfrm>
            <a:off x="442913" y="3429000"/>
            <a:ext cx="11306175" cy="1152525"/>
          </a:xfrm>
        </p:spPr>
        <p:txBody>
          <a:bodyPr anchor="b" anchorCtr="0">
            <a:noAutofit/>
          </a:bodyPr>
          <a:lstStyle>
            <a:lvl1pPr algn="l">
              <a:defRPr sz="5400" b="1">
                <a:solidFill>
                  <a:schemeClr val="bg1"/>
                </a:solidFill>
              </a:defRPr>
            </a:lvl1pPr>
          </a:lstStyle>
          <a:p>
            <a:r>
              <a:rPr lang="en-GB"/>
              <a:t>Click to edit Master title style</a:t>
            </a:r>
            <a:endParaRPr lang="en-DK"/>
          </a:p>
        </p:txBody>
      </p:sp>
      <p:sp>
        <p:nvSpPr>
          <p:cNvPr id="6" name="Subtitle 2">
            <a:extLst>
              <a:ext uri="{FF2B5EF4-FFF2-40B4-BE49-F238E27FC236}">
                <a16:creationId xmlns:a16="http://schemas.microsoft.com/office/drawing/2014/main" id="{E72C1F2D-BA53-23BE-B1AF-06B8F257F88C}"/>
              </a:ext>
            </a:extLst>
          </p:cNvPr>
          <p:cNvSpPr>
            <a:spLocks noGrp="1"/>
          </p:cNvSpPr>
          <p:nvPr>
            <p:ph type="subTitle" idx="1"/>
          </p:nvPr>
        </p:nvSpPr>
        <p:spPr>
          <a:xfrm>
            <a:off x="442914" y="4972430"/>
            <a:ext cx="7632700" cy="307777"/>
          </a:xfrm>
        </p:spPr>
        <p:txBody>
          <a:bodyPr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3" name="Picture 2">
            <a:extLst>
              <a:ext uri="{FF2B5EF4-FFF2-40B4-BE49-F238E27FC236}">
                <a16:creationId xmlns:a16="http://schemas.microsoft.com/office/drawing/2014/main" id="{67370E09-FD71-697C-DFDB-209CC845942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2" name="Graphic 17">
            <a:extLst>
              <a:ext uri="{FF2B5EF4-FFF2-40B4-BE49-F238E27FC236}">
                <a16:creationId xmlns:a16="http://schemas.microsoft.com/office/drawing/2014/main" id="{203A648B-D86D-889D-0659-F8336B3DE289}"/>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9" name="Graphic 17">
              <a:extLst>
                <a:ext uri="{FF2B5EF4-FFF2-40B4-BE49-F238E27FC236}">
                  <a16:creationId xmlns:a16="http://schemas.microsoft.com/office/drawing/2014/main" id="{90A93326-3153-94A2-69F9-ED714E4B8886}"/>
                </a:ext>
              </a:extLst>
            </p:cNvPr>
            <p:cNvGrpSpPr/>
            <p:nvPr/>
          </p:nvGrpSpPr>
          <p:grpSpPr>
            <a:xfrm>
              <a:off x="3994150" y="3289300"/>
              <a:ext cx="2355593" cy="276140"/>
              <a:chOff x="3994150" y="3289300"/>
              <a:chExt cx="2355593" cy="276140"/>
            </a:xfrm>
            <a:grpFill/>
          </p:grpSpPr>
          <p:sp>
            <p:nvSpPr>
              <p:cNvPr id="24" name="Freeform 23">
                <a:extLst>
                  <a:ext uri="{FF2B5EF4-FFF2-40B4-BE49-F238E27FC236}">
                    <a16:creationId xmlns:a16="http://schemas.microsoft.com/office/drawing/2014/main" id="{5A17B684-55E9-ED0E-A3BD-03B47FB2DC9C}"/>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25" name="Freeform 24">
                <a:extLst>
                  <a:ext uri="{FF2B5EF4-FFF2-40B4-BE49-F238E27FC236}">
                    <a16:creationId xmlns:a16="http://schemas.microsoft.com/office/drawing/2014/main" id="{50E18322-7D00-D883-977F-F877B7A55A33}"/>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26" name="Freeform 25">
                <a:extLst>
                  <a:ext uri="{FF2B5EF4-FFF2-40B4-BE49-F238E27FC236}">
                    <a16:creationId xmlns:a16="http://schemas.microsoft.com/office/drawing/2014/main" id="{92073611-9379-F0B8-C946-4FCA03431637}"/>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7" name="Freeform 26">
                <a:extLst>
                  <a:ext uri="{FF2B5EF4-FFF2-40B4-BE49-F238E27FC236}">
                    <a16:creationId xmlns:a16="http://schemas.microsoft.com/office/drawing/2014/main" id="{20B4F7B7-0F99-5CCB-ACE0-8039DD9BF07C}"/>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9BE0459D-7190-49C8-B1E9-12D1C7EB028C}"/>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21EAA1E7-DDD2-268E-5666-812D52852611}"/>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30" name="Freeform 29">
                <a:extLst>
                  <a:ext uri="{FF2B5EF4-FFF2-40B4-BE49-F238E27FC236}">
                    <a16:creationId xmlns:a16="http://schemas.microsoft.com/office/drawing/2014/main" id="{1E1EA3CD-35C1-CDC1-9CD3-C41E056F404A}"/>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937DD570-67D0-98DB-91D7-1D6A1F162814}"/>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8C43BA44-F3F1-B049-40B3-682695F1A752}"/>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057B7122-BCB5-9E7C-90CD-CBAB92888AD4}"/>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4" name="Freeform 33">
                <a:extLst>
                  <a:ext uri="{FF2B5EF4-FFF2-40B4-BE49-F238E27FC236}">
                    <a16:creationId xmlns:a16="http://schemas.microsoft.com/office/drawing/2014/main" id="{428F664E-A3E3-94CD-0448-0AA6C36314D5}"/>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35" name="Freeform 34">
                <a:extLst>
                  <a:ext uri="{FF2B5EF4-FFF2-40B4-BE49-F238E27FC236}">
                    <a16:creationId xmlns:a16="http://schemas.microsoft.com/office/drawing/2014/main" id="{79DA825D-A79B-EC02-94B0-7B0AE18845FC}"/>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36" name="Freeform 35">
                <a:extLst>
                  <a:ext uri="{FF2B5EF4-FFF2-40B4-BE49-F238E27FC236}">
                    <a16:creationId xmlns:a16="http://schemas.microsoft.com/office/drawing/2014/main" id="{2AC2E9AE-8D39-CDB8-16B7-130F1987D84D}"/>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37" name="Freeform 36">
                <a:extLst>
                  <a:ext uri="{FF2B5EF4-FFF2-40B4-BE49-F238E27FC236}">
                    <a16:creationId xmlns:a16="http://schemas.microsoft.com/office/drawing/2014/main" id="{37451134-17A6-F61C-7250-A7DFDAF97536}"/>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10" name="Graphic 17">
              <a:extLst>
                <a:ext uri="{FF2B5EF4-FFF2-40B4-BE49-F238E27FC236}">
                  <a16:creationId xmlns:a16="http://schemas.microsoft.com/office/drawing/2014/main" id="{43AD33CB-AA8C-A96C-9BDD-C38DA4E087EE}"/>
                </a:ext>
              </a:extLst>
            </p:cNvPr>
            <p:cNvGrpSpPr/>
            <p:nvPr/>
          </p:nvGrpSpPr>
          <p:grpSpPr>
            <a:xfrm>
              <a:off x="6465963" y="3289300"/>
              <a:ext cx="1730364" cy="282193"/>
              <a:chOff x="6465963" y="3289300"/>
              <a:chExt cx="1730364" cy="282193"/>
            </a:xfrm>
            <a:grpFill/>
          </p:grpSpPr>
          <p:sp>
            <p:nvSpPr>
              <p:cNvPr id="11" name="Freeform 10">
                <a:extLst>
                  <a:ext uri="{FF2B5EF4-FFF2-40B4-BE49-F238E27FC236}">
                    <a16:creationId xmlns:a16="http://schemas.microsoft.com/office/drawing/2014/main" id="{1B72B869-3D16-C1FC-5DB7-EA3F8B4139C0}"/>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13" name="Freeform 12">
                <a:extLst>
                  <a:ext uri="{FF2B5EF4-FFF2-40B4-BE49-F238E27FC236}">
                    <a16:creationId xmlns:a16="http://schemas.microsoft.com/office/drawing/2014/main" id="{4924AB1F-0199-7B0B-BE18-969935DD16A4}"/>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15" name="Freeform 14">
                <a:extLst>
                  <a:ext uri="{FF2B5EF4-FFF2-40B4-BE49-F238E27FC236}">
                    <a16:creationId xmlns:a16="http://schemas.microsoft.com/office/drawing/2014/main" id="{C17B6DD4-6FE1-4DA0-156E-CB86D8398A02}"/>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16" name="Freeform 15">
                <a:extLst>
                  <a:ext uri="{FF2B5EF4-FFF2-40B4-BE49-F238E27FC236}">
                    <a16:creationId xmlns:a16="http://schemas.microsoft.com/office/drawing/2014/main" id="{79C96289-92C2-7F58-FBBD-EE4118E24392}"/>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17" name="Freeform 16">
                <a:extLst>
                  <a:ext uri="{FF2B5EF4-FFF2-40B4-BE49-F238E27FC236}">
                    <a16:creationId xmlns:a16="http://schemas.microsoft.com/office/drawing/2014/main" id="{CAA09B00-4DE7-B236-42A0-643F40913AB2}"/>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2F50DE04-DE58-BC37-9F25-9A4AFB4F6A1F}"/>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9" name="Freeform 18">
                <a:extLst>
                  <a:ext uri="{FF2B5EF4-FFF2-40B4-BE49-F238E27FC236}">
                    <a16:creationId xmlns:a16="http://schemas.microsoft.com/office/drawing/2014/main" id="{EAE88145-0D16-50F8-0C98-9A0B9B378A59}"/>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20" name="Freeform 19">
                <a:extLst>
                  <a:ext uri="{FF2B5EF4-FFF2-40B4-BE49-F238E27FC236}">
                    <a16:creationId xmlns:a16="http://schemas.microsoft.com/office/drawing/2014/main" id="{2031349B-9FEC-56DA-28CC-ABB03191141E}"/>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21" name="Freeform 20">
                <a:extLst>
                  <a:ext uri="{FF2B5EF4-FFF2-40B4-BE49-F238E27FC236}">
                    <a16:creationId xmlns:a16="http://schemas.microsoft.com/office/drawing/2014/main" id="{84779240-A8A1-1C28-C696-4EE8BBC9E876}"/>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22" name="Freeform 21">
                <a:extLst>
                  <a:ext uri="{FF2B5EF4-FFF2-40B4-BE49-F238E27FC236}">
                    <a16:creationId xmlns:a16="http://schemas.microsoft.com/office/drawing/2014/main" id="{271CE9C4-53AC-7F44-EDDF-1F182C77BBDF}"/>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23" name="Freeform 22">
                <a:extLst>
                  <a:ext uri="{FF2B5EF4-FFF2-40B4-BE49-F238E27FC236}">
                    <a16:creationId xmlns:a16="http://schemas.microsoft.com/office/drawing/2014/main" id="{06AD7E54-F476-7DBD-EDB7-D75FBF859046}"/>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7" name="Picture 6">
            <a:extLst>
              <a:ext uri="{FF2B5EF4-FFF2-40B4-BE49-F238E27FC236}">
                <a16:creationId xmlns:a16="http://schemas.microsoft.com/office/drawing/2014/main" id="{2FAC7CB7-A80A-FCAA-48E3-B6761F513B4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1387078183"/>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userDrawn="1">
  <p:cSld name="Title">
    <p:spTree>
      <p:nvGrpSpPr>
        <p:cNvPr id="1" name="Shape 9"/>
        <p:cNvGrpSpPr/>
        <p:nvPr/>
      </p:nvGrpSpPr>
      <p:grpSpPr>
        <a:xfrm>
          <a:off x="0" y="0"/>
          <a:ext cx="0" cy="0"/>
          <a:chOff x="0" y="0"/>
          <a:chExt cx="0" cy="0"/>
        </a:xfrm>
      </p:grpSpPr>
      <p:sp>
        <p:nvSpPr>
          <p:cNvPr id="4" name="Title 1">
            <a:extLst>
              <a:ext uri="{FF2B5EF4-FFF2-40B4-BE49-F238E27FC236}">
                <a16:creationId xmlns:a16="http://schemas.microsoft.com/office/drawing/2014/main" id="{9908C5B5-1E57-D04F-88B1-DE63F88FD18B}"/>
              </a:ext>
            </a:extLst>
          </p:cNvPr>
          <p:cNvSpPr>
            <a:spLocks noGrp="1"/>
          </p:cNvSpPr>
          <p:nvPr>
            <p:ph type="title"/>
          </p:nvPr>
        </p:nvSpPr>
        <p:spPr>
          <a:xfrm>
            <a:off x="304809" y="381012"/>
            <a:ext cx="5791201" cy="931595"/>
          </a:xfrm>
          <a:prstGeom prst="rect">
            <a:avLst/>
          </a:prstGeom>
        </p:spPr>
        <p:txBody>
          <a:bodyPr lIns="0" bIns="91440" anchor="b" anchorCtr="0"/>
          <a:lstStyle>
            <a:lvl1pPr>
              <a:defRPr sz="1727" b="1">
                <a:solidFill>
                  <a:schemeClr val="tx1"/>
                </a:solidFill>
              </a:defRPr>
            </a:lvl1pPr>
          </a:lstStyle>
          <a:p>
            <a:r>
              <a:rPr lang="en-US"/>
              <a:t>Click to edit Master title style</a:t>
            </a:r>
          </a:p>
        </p:txBody>
      </p:sp>
      <p:sp>
        <p:nvSpPr>
          <p:cNvPr id="8" name="Google Shape;35;p5">
            <a:extLst>
              <a:ext uri="{FF2B5EF4-FFF2-40B4-BE49-F238E27FC236}">
                <a16:creationId xmlns:a16="http://schemas.microsoft.com/office/drawing/2014/main" id="{CA3B8EB1-2B0B-2643-8FCD-517F2460B0E8}"/>
              </a:ext>
            </a:extLst>
          </p:cNvPr>
          <p:cNvSpPr txBox="1">
            <a:spLocks noGrp="1"/>
          </p:cNvSpPr>
          <p:nvPr>
            <p:ph type="body" idx="16"/>
          </p:nvPr>
        </p:nvSpPr>
        <p:spPr>
          <a:xfrm>
            <a:off x="304809" y="1328349"/>
            <a:ext cx="5791201" cy="348052"/>
          </a:xfrm>
          <a:prstGeom prst="rect">
            <a:avLst/>
          </a:prstGeom>
        </p:spPr>
        <p:txBody>
          <a:bodyPr spcFirstLastPara="1" wrap="square" lIns="0" tIns="45720" rIns="91425" bIns="91425" anchor="t" anchorCtr="0">
            <a:noAutofit/>
          </a:bodyPr>
          <a:lstStyle>
            <a:lvl1pPr marL="6351" lvl="0" indent="0">
              <a:spcBef>
                <a:spcPts val="601"/>
              </a:spcBef>
              <a:spcAft>
                <a:spcPts val="0"/>
              </a:spcAft>
              <a:buClr>
                <a:schemeClr val="tx1"/>
              </a:buClr>
              <a:buSzPct val="75000"/>
              <a:buFont typeface="Wingdings" pitchFamily="2" charset="2"/>
              <a:buNone/>
              <a:tabLst/>
              <a:defRPr sz="1500" b="0">
                <a:latin typeface="Arial" panose="020B0604020202020204" pitchFamily="34" charset="0"/>
                <a:cs typeface="Arial" panose="020B0604020202020204" pitchFamily="34" charset="0"/>
              </a:defRPr>
            </a:lvl1pPr>
            <a:lvl2pPr marL="914264" lvl="1" indent="-342850">
              <a:spcBef>
                <a:spcPts val="0"/>
              </a:spcBef>
              <a:spcAft>
                <a:spcPts val="0"/>
              </a:spcAft>
              <a:buClr>
                <a:srgbClr val="FFC200"/>
              </a:buClr>
              <a:buSzPts val="1800"/>
              <a:buChar char="▪"/>
              <a:defRPr/>
            </a:lvl2pPr>
            <a:lvl3pPr marL="1371396" lvl="2" indent="-342850">
              <a:spcBef>
                <a:spcPts val="0"/>
              </a:spcBef>
              <a:spcAft>
                <a:spcPts val="0"/>
              </a:spcAft>
              <a:buSzPts val="1800"/>
              <a:buChar char="▫"/>
              <a:defRPr/>
            </a:lvl3pPr>
            <a:lvl4pPr marL="1828529" lvl="3" indent="-342850">
              <a:spcBef>
                <a:spcPts val="0"/>
              </a:spcBef>
              <a:spcAft>
                <a:spcPts val="0"/>
              </a:spcAft>
              <a:buSzPts val="1800"/>
              <a:buChar char="▪"/>
              <a:defRPr/>
            </a:lvl4pPr>
            <a:lvl5pPr marL="2285658" lvl="4" indent="-342850">
              <a:spcBef>
                <a:spcPts val="0"/>
              </a:spcBef>
              <a:spcAft>
                <a:spcPts val="0"/>
              </a:spcAft>
              <a:buSzPts val="1800"/>
              <a:buChar char="▫"/>
              <a:defRPr/>
            </a:lvl5pPr>
            <a:lvl6pPr marL="2742790" lvl="5" indent="-342850">
              <a:spcBef>
                <a:spcPts val="0"/>
              </a:spcBef>
              <a:spcAft>
                <a:spcPts val="0"/>
              </a:spcAft>
              <a:buSzPts val="1800"/>
              <a:buChar char="▪"/>
              <a:defRPr/>
            </a:lvl6pPr>
            <a:lvl7pPr marL="3199920" lvl="6" indent="-342850">
              <a:spcBef>
                <a:spcPts val="0"/>
              </a:spcBef>
              <a:spcAft>
                <a:spcPts val="0"/>
              </a:spcAft>
              <a:buSzPts val="1800"/>
              <a:buChar char="▫"/>
              <a:defRPr/>
            </a:lvl7pPr>
            <a:lvl8pPr marL="3657051" lvl="7" indent="-342850">
              <a:spcBef>
                <a:spcPts val="0"/>
              </a:spcBef>
              <a:spcAft>
                <a:spcPts val="0"/>
              </a:spcAft>
              <a:buSzPts val="1800"/>
              <a:buChar char="▪"/>
              <a:defRPr/>
            </a:lvl8pPr>
            <a:lvl9pPr marL="4114184" lvl="8" indent="-342850">
              <a:spcBef>
                <a:spcPts val="0"/>
              </a:spcBef>
              <a:spcAft>
                <a:spcPts val="0"/>
              </a:spcAft>
              <a:buSzPts val="1800"/>
              <a:buChar char="▫"/>
              <a:defRPr/>
            </a:lvl9pPr>
          </a:lstStyle>
          <a:p>
            <a:endParaRPr/>
          </a:p>
        </p:txBody>
      </p:sp>
      <p:sp>
        <p:nvSpPr>
          <p:cNvPr id="11" name="Picture Placeholder 2">
            <a:extLst>
              <a:ext uri="{FF2B5EF4-FFF2-40B4-BE49-F238E27FC236}">
                <a16:creationId xmlns:a16="http://schemas.microsoft.com/office/drawing/2014/main" id="{DF71110D-DBA5-434A-96ED-03AA69D4EA73}"/>
              </a:ext>
            </a:extLst>
          </p:cNvPr>
          <p:cNvSpPr>
            <a:spLocks noGrp="1"/>
          </p:cNvSpPr>
          <p:nvPr>
            <p:ph type="pic" sz="quarter" idx="15"/>
          </p:nvPr>
        </p:nvSpPr>
        <p:spPr>
          <a:xfrm>
            <a:off x="10" y="4588212"/>
            <a:ext cx="12191999" cy="2269788"/>
          </a:xfrm>
          <a:prstGeom prst="rect">
            <a:avLst/>
          </a:prstGeom>
        </p:spPr>
        <p:txBody>
          <a:bodyPr/>
          <a:lstStyle/>
          <a:p>
            <a:endParaRPr lang="en-US"/>
          </a:p>
        </p:txBody>
      </p:sp>
      <p:sp>
        <p:nvSpPr>
          <p:cNvPr id="7" name="Google Shape;29;p4">
            <a:extLst>
              <a:ext uri="{FF2B5EF4-FFF2-40B4-BE49-F238E27FC236}">
                <a16:creationId xmlns:a16="http://schemas.microsoft.com/office/drawing/2014/main" id="{B5CB9EE9-FD14-FB4A-9DFA-90A48C5ED742}"/>
              </a:ext>
            </a:extLst>
          </p:cNvPr>
          <p:cNvSpPr txBox="1">
            <a:spLocks noGrp="1"/>
          </p:cNvSpPr>
          <p:nvPr>
            <p:ph type="body" idx="1"/>
          </p:nvPr>
        </p:nvSpPr>
        <p:spPr>
          <a:xfrm>
            <a:off x="304802" y="1953477"/>
            <a:ext cx="7848601" cy="2269788"/>
          </a:xfrm>
          <a:prstGeom prst="rect">
            <a:avLst/>
          </a:prstGeom>
        </p:spPr>
        <p:txBody>
          <a:bodyPr spcFirstLastPara="1" wrap="square" lIns="0" tIns="91425" rIns="91425" bIns="91425" anchor="t" anchorCtr="0">
            <a:noAutofit/>
          </a:bodyPr>
          <a:lstStyle>
            <a:lvl1pPr marL="38094" lvl="0" indent="0" algn="l" rtl="0">
              <a:spcBef>
                <a:spcPts val="601"/>
              </a:spcBef>
              <a:spcAft>
                <a:spcPts val="0"/>
              </a:spcAft>
              <a:buClr>
                <a:srgbClr val="07BCE3"/>
              </a:buClr>
              <a:buSzPct val="80000"/>
              <a:buFont typeface="Wingdings" pitchFamily="2" charset="2"/>
              <a:buNone/>
              <a:defRPr sz="2700" b="1">
                <a:solidFill>
                  <a:srgbClr val="878A8F"/>
                </a:solidFill>
                <a:latin typeface="Arial" panose="020B0604020202020204" pitchFamily="34" charset="0"/>
                <a:cs typeface="Arial" panose="020B0604020202020204" pitchFamily="34" charset="0"/>
              </a:defRPr>
            </a:lvl1pPr>
            <a:lvl2pPr marL="914264" lvl="1" indent="-419038" algn="ctr" rtl="0">
              <a:spcBef>
                <a:spcPts val="0"/>
              </a:spcBef>
              <a:spcAft>
                <a:spcPts val="0"/>
              </a:spcAft>
              <a:buClr>
                <a:srgbClr val="FFFFFF"/>
              </a:buClr>
              <a:buSzPts val="3000"/>
              <a:buChar char="▪"/>
              <a:defRPr sz="3001" b="1">
                <a:solidFill>
                  <a:srgbClr val="FFFFFF"/>
                </a:solidFill>
              </a:defRPr>
            </a:lvl2pPr>
            <a:lvl3pPr marL="1371396" lvl="2" indent="-419038" algn="ctr" rtl="0">
              <a:spcBef>
                <a:spcPts val="0"/>
              </a:spcBef>
              <a:spcAft>
                <a:spcPts val="0"/>
              </a:spcAft>
              <a:buClr>
                <a:srgbClr val="FFFFFF"/>
              </a:buClr>
              <a:buSzPts val="3000"/>
              <a:buChar char="▫"/>
              <a:defRPr sz="3001" b="1">
                <a:solidFill>
                  <a:srgbClr val="FFFFFF"/>
                </a:solidFill>
              </a:defRPr>
            </a:lvl3pPr>
            <a:lvl4pPr marL="1828529" lvl="3" indent="-419038" algn="ctr" rtl="0">
              <a:spcBef>
                <a:spcPts val="0"/>
              </a:spcBef>
              <a:spcAft>
                <a:spcPts val="0"/>
              </a:spcAft>
              <a:buClr>
                <a:srgbClr val="FFFFFF"/>
              </a:buClr>
              <a:buSzPts val="3000"/>
              <a:buChar char="▪"/>
              <a:defRPr sz="3001" b="1">
                <a:solidFill>
                  <a:srgbClr val="FFFFFF"/>
                </a:solidFill>
              </a:defRPr>
            </a:lvl4pPr>
            <a:lvl5pPr marL="2285658" lvl="4" indent="-419038" algn="ctr" rtl="0">
              <a:spcBef>
                <a:spcPts val="0"/>
              </a:spcBef>
              <a:spcAft>
                <a:spcPts val="0"/>
              </a:spcAft>
              <a:buClr>
                <a:srgbClr val="FFFFFF"/>
              </a:buClr>
              <a:buSzPts val="3000"/>
              <a:buChar char="▫"/>
              <a:defRPr sz="3001" b="1">
                <a:solidFill>
                  <a:srgbClr val="FFFFFF"/>
                </a:solidFill>
              </a:defRPr>
            </a:lvl5pPr>
            <a:lvl6pPr marL="2742790" lvl="5" indent="-419038" algn="ctr" rtl="0">
              <a:spcBef>
                <a:spcPts val="0"/>
              </a:spcBef>
              <a:spcAft>
                <a:spcPts val="0"/>
              </a:spcAft>
              <a:buClr>
                <a:srgbClr val="FFFFFF"/>
              </a:buClr>
              <a:buSzPts val="3000"/>
              <a:buChar char="▪"/>
              <a:defRPr sz="3001" b="1">
                <a:solidFill>
                  <a:srgbClr val="FFFFFF"/>
                </a:solidFill>
              </a:defRPr>
            </a:lvl6pPr>
            <a:lvl7pPr marL="3199920" lvl="6" indent="-419038" algn="ctr" rtl="0">
              <a:spcBef>
                <a:spcPts val="0"/>
              </a:spcBef>
              <a:spcAft>
                <a:spcPts val="0"/>
              </a:spcAft>
              <a:buClr>
                <a:srgbClr val="FFFFFF"/>
              </a:buClr>
              <a:buSzPts val="3000"/>
              <a:buChar char="▫"/>
              <a:defRPr sz="3001" b="1">
                <a:solidFill>
                  <a:srgbClr val="FFFFFF"/>
                </a:solidFill>
              </a:defRPr>
            </a:lvl7pPr>
            <a:lvl8pPr marL="3657051" lvl="7" indent="-419038" algn="ctr" rtl="0">
              <a:spcBef>
                <a:spcPts val="0"/>
              </a:spcBef>
              <a:spcAft>
                <a:spcPts val="0"/>
              </a:spcAft>
              <a:buClr>
                <a:srgbClr val="FFFFFF"/>
              </a:buClr>
              <a:buSzPts val="3000"/>
              <a:buChar char="▪"/>
              <a:defRPr sz="3001" b="1">
                <a:solidFill>
                  <a:srgbClr val="FFFFFF"/>
                </a:solidFill>
              </a:defRPr>
            </a:lvl8pPr>
            <a:lvl9pPr marL="4114184" lvl="8" indent="-419038" algn="ctr">
              <a:spcBef>
                <a:spcPts val="0"/>
              </a:spcBef>
              <a:spcAft>
                <a:spcPts val="0"/>
              </a:spcAft>
              <a:buClr>
                <a:srgbClr val="FFFFFF"/>
              </a:buClr>
              <a:buSzPts val="3000"/>
              <a:buChar char="▫"/>
              <a:defRPr sz="3001" b="1">
                <a:solidFill>
                  <a:srgbClr val="FFFFFF"/>
                </a:solidFill>
              </a:defRPr>
            </a:lvl9pPr>
          </a:lstStyle>
          <a:p>
            <a:endParaRPr/>
          </a:p>
        </p:txBody>
      </p:sp>
      <p:sp>
        <p:nvSpPr>
          <p:cNvPr id="9" name="Date Placeholder 2">
            <a:extLst>
              <a:ext uri="{FF2B5EF4-FFF2-40B4-BE49-F238E27FC236}">
                <a16:creationId xmlns:a16="http://schemas.microsoft.com/office/drawing/2014/main" id="{A3DD14AF-84B2-0743-8EBF-F00075624CB2}"/>
              </a:ext>
            </a:extLst>
          </p:cNvPr>
          <p:cNvSpPr>
            <a:spLocks noGrp="1"/>
          </p:cNvSpPr>
          <p:nvPr>
            <p:ph type="dt" sz="half" idx="17"/>
          </p:nvPr>
        </p:nvSpPr>
        <p:spPr>
          <a:xfrm>
            <a:off x="304801" y="6477012"/>
            <a:ext cx="689659" cy="365125"/>
          </a:xfrm>
          <a:prstGeom prst="rect">
            <a:avLst/>
          </a:prstGeom>
        </p:spPr>
        <p:txBody>
          <a:bodyPr/>
          <a:lstStyle>
            <a:lvl1pPr>
              <a:defRPr>
                <a:solidFill>
                  <a:srgbClr val="00BCE5"/>
                </a:solidFill>
              </a:defRPr>
            </a:lvl1pPr>
          </a:lstStyle>
          <a:p>
            <a:endParaRPr lang="en-US"/>
          </a:p>
        </p:txBody>
      </p:sp>
      <p:sp>
        <p:nvSpPr>
          <p:cNvPr id="2" name="Footer Placeholder 1">
            <a:extLst>
              <a:ext uri="{FF2B5EF4-FFF2-40B4-BE49-F238E27FC236}">
                <a16:creationId xmlns:a16="http://schemas.microsoft.com/office/drawing/2014/main" id="{36DE011E-BDA9-DE48-8A1B-3777B6D57F29}"/>
              </a:ext>
            </a:extLst>
          </p:cNvPr>
          <p:cNvSpPr>
            <a:spLocks noGrp="1"/>
          </p:cNvSpPr>
          <p:nvPr>
            <p:ph type="ftr" sz="quarter" idx="18"/>
          </p:nvPr>
        </p:nvSpPr>
        <p:spPr>
          <a:xfrm>
            <a:off x="4038601" y="6492887"/>
            <a:ext cx="4114800" cy="365125"/>
          </a:xfrm>
        </p:spPr>
        <p:txBody>
          <a:bodyPr anchor="b"/>
          <a:lstStyle>
            <a:lvl1pPr>
              <a:defRPr sz="563">
                <a:solidFill>
                  <a:schemeClr val="tx1"/>
                </a:solidFill>
                <a:latin typeface="+mj-lt"/>
              </a:defRPr>
            </a:lvl1pPr>
          </a:lstStyle>
          <a:p>
            <a:endParaRPr lang="en-US"/>
          </a:p>
        </p:txBody>
      </p:sp>
    </p:spTree>
    <p:extLst>
      <p:ext uri="{BB962C8B-B14F-4D97-AF65-F5344CB8AC3E}">
        <p14:creationId xmlns:p14="http://schemas.microsoft.com/office/powerpoint/2010/main" val="2569033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8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0074" y="188913"/>
            <a:ext cx="11288473" cy="792162"/>
          </a:xfrm>
        </p:spPr>
        <p:txBody>
          <a:bodyPr/>
          <a:lstStyle/>
          <a:p>
            <a:r>
              <a:rPr lang="en-GB"/>
              <a:t>Click to edit Master title style</a:t>
            </a:r>
          </a:p>
        </p:txBody>
      </p:sp>
      <p:sp>
        <p:nvSpPr>
          <p:cNvPr id="5" name="Picture Placeholder 4">
            <a:extLst>
              <a:ext uri="{FF2B5EF4-FFF2-40B4-BE49-F238E27FC236}">
                <a16:creationId xmlns:a16="http://schemas.microsoft.com/office/drawing/2014/main" id="{98A80418-D0D6-7744-A083-A42BF92C7C28}"/>
              </a:ext>
            </a:extLst>
          </p:cNvPr>
          <p:cNvSpPr>
            <a:spLocks noGrp="1"/>
          </p:cNvSpPr>
          <p:nvPr>
            <p:ph type="pic" sz="quarter" idx="11"/>
          </p:nvPr>
        </p:nvSpPr>
        <p:spPr>
          <a:xfrm>
            <a:off x="460079" y="1268421"/>
            <a:ext cx="11289015" cy="5094287"/>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4DDC7A3-BF81-0744-A59A-1C828E36766B}"/>
              </a:ext>
            </a:extLst>
          </p:cNvPr>
          <p:cNvSpPr>
            <a:spLocks noGrp="1"/>
          </p:cNvSpPr>
          <p:nvPr>
            <p:ph type="ftr" sz="quarter" idx="12"/>
          </p:nvPr>
        </p:nvSpPr>
        <p:spPr/>
        <p:txBody>
          <a:bodyPr/>
          <a:lstStyle/>
          <a:p>
            <a:endParaRPr lang="en-GB"/>
          </a:p>
        </p:txBody>
      </p:sp>
    </p:spTree>
    <p:extLst>
      <p:ext uri="{BB962C8B-B14F-4D97-AF65-F5344CB8AC3E}">
        <p14:creationId xmlns:p14="http://schemas.microsoft.com/office/powerpoint/2010/main" val="280094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nd text only">
    <p:spTree>
      <p:nvGrpSpPr>
        <p:cNvPr id="1" name=""/>
        <p:cNvGrpSpPr/>
        <p:nvPr/>
      </p:nvGrpSpPr>
      <p:grpSpPr>
        <a:xfrm>
          <a:off x="0" y="0"/>
          <a:ext cx="0" cy="0"/>
          <a:chOff x="0" y="0"/>
          <a:chExt cx="0" cy="0"/>
        </a:xfrm>
      </p:grpSpPr>
      <p:sp>
        <p:nvSpPr>
          <p:cNvPr id="2" name="Title 1"/>
          <p:cNvSpPr>
            <a:spLocks noGrp="1"/>
          </p:cNvSpPr>
          <p:nvPr>
            <p:ph type="title"/>
          </p:nvPr>
        </p:nvSpPr>
        <p:spPr>
          <a:xfrm>
            <a:off x="460074" y="188913"/>
            <a:ext cx="11288473" cy="792162"/>
          </a:xfrm>
        </p:spPr>
        <p:txBody>
          <a:bodyPr/>
          <a:lstStyle/>
          <a:p>
            <a:r>
              <a:rPr lang="en-GB"/>
              <a:t>Click to edit Master title style</a:t>
            </a:r>
          </a:p>
        </p:txBody>
      </p:sp>
      <p:sp>
        <p:nvSpPr>
          <p:cNvPr id="5" name="Text Placeholder 8">
            <a:extLst>
              <a:ext uri="{FF2B5EF4-FFF2-40B4-BE49-F238E27FC236}">
                <a16:creationId xmlns:a16="http://schemas.microsoft.com/office/drawing/2014/main" id="{3708E473-F6C0-184C-AFB2-9A7742BFBB13}"/>
              </a:ext>
            </a:extLst>
          </p:cNvPr>
          <p:cNvSpPr>
            <a:spLocks noGrp="1"/>
          </p:cNvSpPr>
          <p:nvPr>
            <p:ph type="body" sz="quarter" idx="15"/>
          </p:nvPr>
        </p:nvSpPr>
        <p:spPr>
          <a:xfrm>
            <a:off x="460079" y="1268421"/>
            <a:ext cx="11289015" cy="5094287"/>
          </a:xfrm>
        </p:spPr>
        <p:txBody>
          <a:bodyPr lIns="0">
            <a:normAutofit/>
          </a:bodyPr>
          <a:lstStyle>
            <a:lvl1pPr>
              <a:lnSpc>
                <a:spcPts val="2100"/>
              </a:lnSpc>
              <a:defRPr sz="1600"/>
            </a:lvl1pPr>
            <a:lvl2pPr>
              <a:defRPr sz="1401"/>
            </a:lvl2pPr>
            <a:lvl3pPr>
              <a:defRPr sz="1200"/>
            </a:lvl3pPr>
            <a:lvl4pPr>
              <a:defRPr sz="1100"/>
            </a:lvl4pPr>
            <a:lvl5pP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Footer Placeholder 2">
            <a:extLst>
              <a:ext uri="{FF2B5EF4-FFF2-40B4-BE49-F238E27FC236}">
                <a16:creationId xmlns:a16="http://schemas.microsoft.com/office/drawing/2014/main" id="{A7D9FAF8-7A84-6344-BF8E-192E83735ADD}"/>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4131635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Google Shape;10;p2">
            <a:extLst>
              <a:ext uri="{FF2B5EF4-FFF2-40B4-BE49-F238E27FC236}">
                <a16:creationId xmlns:a16="http://schemas.microsoft.com/office/drawing/2014/main" id="{E2203B8E-B5B1-0442-873F-40D67EC8E7EB}"/>
              </a:ext>
            </a:extLst>
          </p:cNvPr>
          <p:cNvSpPr/>
          <p:nvPr userDrawn="1"/>
        </p:nvSpPr>
        <p:spPr>
          <a:xfrm>
            <a:off x="3" y="0"/>
            <a:ext cx="4469204" cy="6858000"/>
          </a:xfrm>
          <a:prstGeom prst="rect">
            <a:avLst/>
          </a:prstGeom>
          <a:gradFill>
            <a:gsLst>
              <a:gs pos="8000">
                <a:srgbClr val="0070C0"/>
              </a:gs>
              <a:gs pos="95000">
                <a:srgbClr val="00275B"/>
              </a:gs>
            </a:gsLst>
            <a:lin ang="2700000" scaled="1"/>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Title 1">
            <a:extLst>
              <a:ext uri="{FF2B5EF4-FFF2-40B4-BE49-F238E27FC236}">
                <a16:creationId xmlns:a16="http://schemas.microsoft.com/office/drawing/2014/main" id="{4121280E-EB28-9A46-A30A-691254E97261}"/>
              </a:ext>
            </a:extLst>
          </p:cNvPr>
          <p:cNvSpPr>
            <a:spLocks noGrp="1"/>
          </p:cNvSpPr>
          <p:nvPr>
            <p:ph type="title" hasCustomPrompt="1"/>
          </p:nvPr>
        </p:nvSpPr>
        <p:spPr>
          <a:xfrm>
            <a:off x="461864" y="615960"/>
            <a:ext cx="3565745" cy="365125"/>
          </a:xfrm>
        </p:spPr>
        <p:txBody>
          <a:bodyPr/>
          <a:lstStyle>
            <a:lvl1pPr>
              <a:defRPr>
                <a:solidFill>
                  <a:schemeClr val="bg1"/>
                </a:solidFill>
              </a:defRPr>
            </a:lvl1pPr>
          </a:lstStyle>
          <a:p>
            <a:r>
              <a:rPr lang="en-GB"/>
              <a:t>Click to edit title style</a:t>
            </a:r>
            <a:endParaRPr lang="en-US"/>
          </a:p>
        </p:txBody>
      </p:sp>
      <p:sp>
        <p:nvSpPr>
          <p:cNvPr id="5" name="Picture Placeholder 4">
            <a:extLst>
              <a:ext uri="{FF2B5EF4-FFF2-40B4-BE49-F238E27FC236}">
                <a16:creationId xmlns:a16="http://schemas.microsoft.com/office/drawing/2014/main" id="{989C1AEB-0700-2642-91AE-ED09F6A38555}"/>
              </a:ext>
            </a:extLst>
          </p:cNvPr>
          <p:cNvSpPr>
            <a:spLocks noGrp="1"/>
          </p:cNvSpPr>
          <p:nvPr>
            <p:ph type="pic" sz="quarter" idx="10"/>
          </p:nvPr>
        </p:nvSpPr>
        <p:spPr>
          <a:xfrm>
            <a:off x="4469207" y="0"/>
            <a:ext cx="7722796" cy="6858000"/>
          </a:xfrm>
        </p:spPr>
        <p:txBody>
          <a:bodyPr/>
          <a:lstStyle/>
          <a:p>
            <a:endParaRPr lang="en-US"/>
          </a:p>
        </p:txBody>
      </p:sp>
      <p:sp>
        <p:nvSpPr>
          <p:cNvPr id="6" name="TextBox 5">
            <a:extLst>
              <a:ext uri="{FF2B5EF4-FFF2-40B4-BE49-F238E27FC236}">
                <a16:creationId xmlns:a16="http://schemas.microsoft.com/office/drawing/2014/main" id="{5E46C122-8BFC-8C45-83EC-EE7034FF7C07}"/>
              </a:ext>
            </a:extLst>
          </p:cNvPr>
          <p:cNvSpPr txBox="1"/>
          <p:nvPr userDrawn="1"/>
        </p:nvSpPr>
        <p:spPr>
          <a:xfrm>
            <a:off x="360142" y="946197"/>
            <a:ext cx="2457769" cy="3846887"/>
          </a:xfrm>
          <a:prstGeom prst="rect">
            <a:avLst/>
          </a:prstGeom>
          <a:noFill/>
        </p:spPr>
        <p:txBody>
          <a:bodyPr wrap="square" lIns="0" tIns="0" rIns="0" bIns="0" rtlCol="0">
            <a:spAutoFit/>
          </a:bodyPr>
          <a:lstStyle/>
          <a:p>
            <a:r>
              <a:rPr lang="en-US" sz="24998">
                <a:solidFill>
                  <a:schemeClr val="bg1">
                    <a:alpha val="20000"/>
                  </a:schemeClr>
                </a:solidFill>
                <a:latin typeface="Arial" panose="020B0604020202020204" pitchFamily="34" charset="0"/>
                <a:cs typeface="Arial" panose="020B0604020202020204" pitchFamily="34" charset="0"/>
              </a:rPr>
              <a:t>“</a:t>
            </a:r>
          </a:p>
        </p:txBody>
      </p:sp>
      <p:sp>
        <p:nvSpPr>
          <p:cNvPr id="7" name="Google Shape;29;p4">
            <a:extLst>
              <a:ext uri="{FF2B5EF4-FFF2-40B4-BE49-F238E27FC236}">
                <a16:creationId xmlns:a16="http://schemas.microsoft.com/office/drawing/2014/main" id="{E9987B4C-B33D-9241-896F-8B2175A27649}"/>
              </a:ext>
            </a:extLst>
          </p:cNvPr>
          <p:cNvSpPr txBox="1">
            <a:spLocks noGrp="1"/>
          </p:cNvSpPr>
          <p:nvPr>
            <p:ph type="body" idx="1"/>
          </p:nvPr>
        </p:nvSpPr>
        <p:spPr>
          <a:xfrm>
            <a:off x="461864" y="2477386"/>
            <a:ext cx="3565745" cy="3601684"/>
          </a:xfrm>
          <a:prstGeom prst="rect">
            <a:avLst/>
          </a:prstGeom>
        </p:spPr>
        <p:txBody>
          <a:bodyPr spcFirstLastPara="1" wrap="square" lIns="0" tIns="91425" rIns="91425" bIns="91425" anchor="t" anchorCtr="0">
            <a:noAutofit/>
          </a:bodyPr>
          <a:lstStyle>
            <a:lvl1pPr marL="50793" lvl="0" indent="0" algn="l" rtl="0">
              <a:spcBef>
                <a:spcPts val="800"/>
              </a:spcBef>
              <a:spcAft>
                <a:spcPts val="0"/>
              </a:spcAft>
              <a:buClr>
                <a:srgbClr val="07BCE3"/>
              </a:buClr>
              <a:buSzPct val="80000"/>
              <a:buFont typeface="Wingdings" pitchFamily="2" charset="2"/>
              <a:buNone/>
              <a:defRPr sz="1600" b="1">
                <a:solidFill>
                  <a:srgbClr val="FFFFFF"/>
                </a:solidFill>
                <a:latin typeface="Arial" panose="020B0604020202020204" pitchFamily="34" charset="0"/>
                <a:cs typeface="Arial" panose="020B0604020202020204" pitchFamily="34" charset="0"/>
              </a:defRPr>
            </a:lvl1pPr>
            <a:lvl2pPr marL="1219020" lvl="1" indent="-558718" algn="ctr" rtl="0">
              <a:spcBef>
                <a:spcPts val="0"/>
              </a:spcBef>
              <a:spcAft>
                <a:spcPts val="0"/>
              </a:spcAft>
              <a:buClr>
                <a:srgbClr val="FFFFFF"/>
              </a:buClr>
              <a:buSzPts val="3000"/>
              <a:buChar char="▪"/>
              <a:defRPr sz="4000" b="1">
                <a:solidFill>
                  <a:srgbClr val="FFFFFF"/>
                </a:solidFill>
              </a:defRPr>
            </a:lvl2pPr>
            <a:lvl3pPr marL="1828529" lvl="2" indent="-558718" algn="ctr" rtl="0">
              <a:spcBef>
                <a:spcPts val="0"/>
              </a:spcBef>
              <a:spcAft>
                <a:spcPts val="0"/>
              </a:spcAft>
              <a:buClr>
                <a:srgbClr val="FFFFFF"/>
              </a:buClr>
              <a:buSzPts val="3000"/>
              <a:buChar char="▫"/>
              <a:defRPr sz="4000" b="1">
                <a:solidFill>
                  <a:srgbClr val="FFFFFF"/>
                </a:solidFill>
              </a:defRPr>
            </a:lvl3pPr>
            <a:lvl4pPr marL="2438038" lvl="3" indent="-558718" algn="ctr" rtl="0">
              <a:spcBef>
                <a:spcPts val="0"/>
              </a:spcBef>
              <a:spcAft>
                <a:spcPts val="0"/>
              </a:spcAft>
              <a:buClr>
                <a:srgbClr val="FFFFFF"/>
              </a:buClr>
              <a:buSzPts val="3000"/>
              <a:buChar char="▪"/>
              <a:defRPr sz="4000" b="1">
                <a:solidFill>
                  <a:srgbClr val="FFFFFF"/>
                </a:solidFill>
              </a:defRPr>
            </a:lvl4pPr>
            <a:lvl5pPr marL="3047545" lvl="4" indent="-558718" algn="ctr" rtl="0">
              <a:spcBef>
                <a:spcPts val="0"/>
              </a:spcBef>
              <a:spcAft>
                <a:spcPts val="0"/>
              </a:spcAft>
              <a:buClr>
                <a:srgbClr val="FFFFFF"/>
              </a:buClr>
              <a:buSzPts val="3000"/>
              <a:buChar char="▫"/>
              <a:defRPr sz="4000" b="1">
                <a:solidFill>
                  <a:srgbClr val="FFFFFF"/>
                </a:solidFill>
              </a:defRPr>
            </a:lvl5pPr>
            <a:lvl6pPr marL="3657051" lvl="5" indent="-558718" algn="ctr" rtl="0">
              <a:spcBef>
                <a:spcPts val="0"/>
              </a:spcBef>
              <a:spcAft>
                <a:spcPts val="0"/>
              </a:spcAft>
              <a:buClr>
                <a:srgbClr val="FFFFFF"/>
              </a:buClr>
              <a:buSzPts val="3000"/>
              <a:buChar char="▪"/>
              <a:defRPr sz="4000" b="1">
                <a:solidFill>
                  <a:srgbClr val="FFFFFF"/>
                </a:solidFill>
              </a:defRPr>
            </a:lvl6pPr>
            <a:lvl7pPr marL="4266560" lvl="6" indent="-558718" algn="ctr" rtl="0">
              <a:spcBef>
                <a:spcPts val="0"/>
              </a:spcBef>
              <a:spcAft>
                <a:spcPts val="0"/>
              </a:spcAft>
              <a:buClr>
                <a:srgbClr val="FFFFFF"/>
              </a:buClr>
              <a:buSzPts val="3000"/>
              <a:buChar char="▫"/>
              <a:defRPr sz="4000" b="1">
                <a:solidFill>
                  <a:srgbClr val="FFFFFF"/>
                </a:solidFill>
              </a:defRPr>
            </a:lvl7pPr>
            <a:lvl8pPr marL="4876069" lvl="7" indent="-558718" algn="ctr" rtl="0">
              <a:spcBef>
                <a:spcPts val="0"/>
              </a:spcBef>
              <a:spcAft>
                <a:spcPts val="0"/>
              </a:spcAft>
              <a:buClr>
                <a:srgbClr val="FFFFFF"/>
              </a:buClr>
              <a:buSzPts val="3000"/>
              <a:buChar char="▪"/>
              <a:defRPr sz="4000" b="1">
                <a:solidFill>
                  <a:srgbClr val="FFFFFF"/>
                </a:solidFill>
              </a:defRPr>
            </a:lvl8pPr>
            <a:lvl9pPr marL="5485582" lvl="8" indent="-558718" algn="ctr">
              <a:spcBef>
                <a:spcPts val="0"/>
              </a:spcBef>
              <a:spcAft>
                <a:spcPts val="0"/>
              </a:spcAft>
              <a:buClr>
                <a:srgbClr val="FFFFFF"/>
              </a:buClr>
              <a:buSzPts val="3000"/>
              <a:buChar char="▫"/>
              <a:defRPr sz="4000" b="1">
                <a:solidFill>
                  <a:srgbClr val="FFFFFF"/>
                </a:solidFill>
              </a:defRPr>
            </a:lvl9pPr>
          </a:lstStyle>
          <a:p>
            <a:endParaRPr/>
          </a:p>
        </p:txBody>
      </p:sp>
    </p:spTree>
    <p:extLst>
      <p:ext uri="{BB962C8B-B14F-4D97-AF65-F5344CB8AC3E}">
        <p14:creationId xmlns:p14="http://schemas.microsoft.com/office/powerpoint/2010/main" val="14135667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74172"/>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and One Column">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3F7E3C0-7229-A0C8-B308-597A6B55C849}"/>
              </a:ext>
            </a:extLst>
          </p:cNvPr>
          <p:cNvSpPr>
            <a:spLocks noGrp="1"/>
          </p:cNvSpPr>
          <p:nvPr>
            <p:ph type="title"/>
          </p:nvPr>
        </p:nvSpPr>
        <p:spPr>
          <a:xfrm>
            <a:off x="442918" y="18295"/>
            <a:ext cx="10801348" cy="889755"/>
          </a:xfrm>
        </p:spPr>
        <p:txBody>
          <a:bodyPr anchor="b" anchorCtr="0">
            <a:noAutofit/>
          </a:bodyPr>
          <a:lstStyle>
            <a:lvl1pPr>
              <a:defRPr sz="2400" b="1">
                <a:solidFill>
                  <a:schemeClr val="accent1"/>
                </a:solidFill>
              </a:defRPr>
            </a:lvl1pPr>
          </a:lstStyle>
          <a:p>
            <a:r>
              <a:rPr lang="en-GB"/>
              <a:t>Click to edit Master title style</a:t>
            </a:r>
            <a:endParaRPr lang="en-DK"/>
          </a:p>
        </p:txBody>
      </p:sp>
      <p:sp>
        <p:nvSpPr>
          <p:cNvPr id="12" name="Content Placeholder 2">
            <a:extLst>
              <a:ext uri="{FF2B5EF4-FFF2-40B4-BE49-F238E27FC236}">
                <a16:creationId xmlns:a16="http://schemas.microsoft.com/office/drawing/2014/main" id="{9FCD63F0-20B4-4503-19AD-0E2CBC33160B}"/>
              </a:ext>
            </a:extLst>
          </p:cNvPr>
          <p:cNvSpPr>
            <a:spLocks noGrp="1"/>
          </p:cNvSpPr>
          <p:nvPr>
            <p:ph idx="1"/>
          </p:nvPr>
        </p:nvSpPr>
        <p:spPr>
          <a:xfrm>
            <a:off x="442913" y="1268416"/>
            <a:ext cx="9721851" cy="1190198"/>
          </a:xfrm>
        </p:spPr>
        <p:txBody>
          <a:bodyPr wrap="square">
            <a:spAutoFit/>
          </a:bodyPr>
          <a:lstStyle>
            <a:lvl1pPr>
              <a:defRPr sz="1600">
                <a:solidFill>
                  <a:schemeClr val="tx1">
                    <a:lumMod val="65000"/>
                    <a:lumOff val="35000"/>
                  </a:schemeClr>
                </a:solidFill>
              </a:defRPr>
            </a:lvl1pPr>
            <a:lvl2pPr>
              <a:defRPr sz="1401">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6" name="Slide Number Placeholder 5">
            <a:extLst>
              <a:ext uri="{FF2B5EF4-FFF2-40B4-BE49-F238E27FC236}">
                <a16:creationId xmlns:a16="http://schemas.microsoft.com/office/drawing/2014/main" id="{E3A22277-E9E0-A612-FC14-D4B12374CB04}"/>
              </a:ext>
            </a:extLst>
          </p:cNvPr>
          <p:cNvSpPr>
            <a:spLocks noGrp="1"/>
          </p:cNvSpPr>
          <p:nvPr>
            <p:ph type="sldNum" sz="quarter" idx="4"/>
          </p:nvPr>
        </p:nvSpPr>
        <p:spPr>
          <a:xfrm>
            <a:off x="228292" y="6334148"/>
            <a:ext cx="360000" cy="320675"/>
          </a:xfrm>
          <a:prstGeom prst="rect">
            <a:avLst/>
          </a:prstGeom>
        </p:spPr>
        <p:txBody>
          <a:bodyPr vert="horz" lIns="0" tIns="0" rIns="0" bIns="0" rtlCol="0" anchor="b"/>
          <a:lstStyle>
            <a:lvl1pPr algn="l">
              <a:defRPr sz="800">
                <a:solidFill>
                  <a:schemeClr val="tx1">
                    <a:lumMod val="50000"/>
                    <a:lumOff val="50000"/>
                  </a:schemeClr>
                </a:solidFill>
              </a:defRPr>
            </a:lvl1pPr>
          </a:lstStyle>
          <a:p>
            <a:fld id="{64D2DCB6-719E-0F43-A160-E508323EF71D}" type="slidenum">
              <a:rPr lang="en-DK" smtClean="0"/>
              <a:pPr/>
              <a:t>‹#›</a:t>
            </a:fld>
            <a:endParaRPr lang="en-DK"/>
          </a:p>
        </p:txBody>
      </p:sp>
      <p:pic>
        <p:nvPicPr>
          <p:cNvPr id="3" name="Graphic 2">
            <a:extLst>
              <a:ext uri="{FF2B5EF4-FFF2-40B4-BE49-F238E27FC236}">
                <a16:creationId xmlns:a16="http://schemas.microsoft.com/office/drawing/2014/main" id="{32EBDF4B-E05A-04FD-7628-934404C137EB}"/>
              </a:ext>
            </a:extLst>
          </p:cNvPr>
          <p:cNvPicPr>
            <a:picLocks/>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1053025"/>
            <a:ext cx="540000" cy="36000"/>
          </a:xfrm>
          <a:prstGeom prst="rect">
            <a:avLst/>
          </a:prstGeom>
        </p:spPr>
      </p:pic>
      <p:pic>
        <p:nvPicPr>
          <p:cNvPr id="2" name="Picture 1">
            <a:extLst>
              <a:ext uri="{FF2B5EF4-FFF2-40B4-BE49-F238E27FC236}">
                <a16:creationId xmlns:a16="http://schemas.microsoft.com/office/drawing/2014/main" id="{119E80BD-420B-41C9-755A-9DE12A551DA5}"/>
              </a:ext>
            </a:extLst>
          </p:cNvPr>
          <p:cNvPicPr>
            <a:picLocks/>
          </p:cNvPicPr>
          <p:nvPr userDrawn="1"/>
        </p:nvPicPr>
        <p:blipFill rotWithShape="1">
          <a:blip r:embed="rId4"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pic>
        <p:nvPicPr>
          <p:cNvPr id="8" name="Picture 7">
            <a:extLst>
              <a:ext uri="{FF2B5EF4-FFF2-40B4-BE49-F238E27FC236}">
                <a16:creationId xmlns:a16="http://schemas.microsoft.com/office/drawing/2014/main" id="{A7F33971-0E92-274F-A060-6BCC2DECBA8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995337" y="6214902"/>
            <a:ext cx="972000" cy="425578"/>
          </a:xfrm>
          <a:prstGeom prst="rect">
            <a:avLst/>
          </a:prstGeom>
        </p:spPr>
      </p:pic>
    </p:spTree>
    <p:extLst>
      <p:ext uri="{BB962C8B-B14F-4D97-AF65-F5344CB8AC3E}">
        <p14:creationId xmlns:p14="http://schemas.microsoft.com/office/powerpoint/2010/main" val="322052276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Image Right_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CA9778-840B-FCF9-C29F-A517C756007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096000" y="1406538"/>
            <a:ext cx="6096000" cy="5449882"/>
          </a:xfrm>
          <a:prstGeom prst="rect">
            <a:avLst/>
          </a:prstGeom>
        </p:spPr>
      </p:pic>
      <p:sp>
        <p:nvSpPr>
          <p:cNvPr id="4" name="Rectangle 3">
            <a:extLst>
              <a:ext uri="{FF2B5EF4-FFF2-40B4-BE49-F238E27FC236}">
                <a16:creationId xmlns:a16="http://schemas.microsoft.com/office/drawing/2014/main" id="{D531A82A-AF92-79CB-9321-C5864AA363A6}"/>
              </a:ext>
            </a:extLst>
          </p:cNvPr>
          <p:cNvSpPr/>
          <p:nvPr userDrawn="1"/>
        </p:nvSpPr>
        <p:spPr>
          <a:xfrm>
            <a:off x="1" y="1209040"/>
            <a:ext cx="6095999" cy="564896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42913" y="2276475"/>
            <a:ext cx="5284787" cy="2305050"/>
          </a:xfrm>
        </p:spPr>
        <p:txBody>
          <a:bodyPr anchor="b" anchorCtr="0">
            <a:normAutofit/>
          </a:bodyPr>
          <a:lstStyle>
            <a:lvl1pPr algn="l">
              <a:defRPr sz="5400" b="1">
                <a:solidFill>
                  <a:schemeClr val="bg1"/>
                </a:solidFill>
              </a:defRPr>
            </a:lvl1pPr>
          </a:lstStyle>
          <a:p>
            <a:r>
              <a:rPr lang="en-GB"/>
              <a:t>Click to edit Master title style</a:t>
            </a:r>
            <a:endParaRPr lang="en-DK"/>
          </a:p>
        </p:txBody>
      </p:sp>
      <p:sp>
        <p:nvSpPr>
          <p:cNvPr id="66" name="Subtitle 2">
            <a:extLst>
              <a:ext uri="{FF2B5EF4-FFF2-40B4-BE49-F238E27FC236}">
                <a16:creationId xmlns:a16="http://schemas.microsoft.com/office/drawing/2014/main" id="{6158DD4A-0AEF-ADF8-8A5B-02CBF2DC586D}"/>
              </a:ext>
            </a:extLst>
          </p:cNvPr>
          <p:cNvSpPr>
            <a:spLocks noGrp="1"/>
          </p:cNvSpPr>
          <p:nvPr>
            <p:ph type="subTitle" idx="1"/>
          </p:nvPr>
        </p:nvSpPr>
        <p:spPr>
          <a:xfrm>
            <a:off x="442914" y="4972430"/>
            <a:ext cx="5284786" cy="307777"/>
          </a:xfrm>
        </p:spPr>
        <p:txBody>
          <a:bodyPr wrap="square"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B09998CC-6814-FFEF-B424-AF2E934738D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8" name="Graphic 17">
            <a:extLst>
              <a:ext uri="{FF2B5EF4-FFF2-40B4-BE49-F238E27FC236}">
                <a16:creationId xmlns:a16="http://schemas.microsoft.com/office/drawing/2014/main" id="{B14FF746-78E4-8618-63A9-7A020F6FAC24}"/>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9" name="Graphic 17">
              <a:extLst>
                <a:ext uri="{FF2B5EF4-FFF2-40B4-BE49-F238E27FC236}">
                  <a16:creationId xmlns:a16="http://schemas.microsoft.com/office/drawing/2014/main" id="{1F19BF73-E82E-E79C-3684-B353EECE8E98}"/>
                </a:ext>
              </a:extLst>
            </p:cNvPr>
            <p:cNvGrpSpPr/>
            <p:nvPr/>
          </p:nvGrpSpPr>
          <p:grpSpPr>
            <a:xfrm>
              <a:off x="3994150" y="3289300"/>
              <a:ext cx="2355593" cy="276140"/>
              <a:chOff x="3994150" y="3289300"/>
              <a:chExt cx="2355593" cy="276140"/>
            </a:xfrm>
            <a:grpFill/>
          </p:grpSpPr>
          <p:sp>
            <p:nvSpPr>
              <p:cNvPr id="22" name="Freeform 21">
                <a:extLst>
                  <a:ext uri="{FF2B5EF4-FFF2-40B4-BE49-F238E27FC236}">
                    <a16:creationId xmlns:a16="http://schemas.microsoft.com/office/drawing/2014/main" id="{E4F0DD8B-ADEC-32AE-8E02-83141998B01F}"/>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23" name="Freeform 22">
                <a:extLst>
                  <a:ext uri="{FF2B5EF4-FFF2-40B4-BE49-F238E27FC236}">
                    <a16:creationId xmlns:a16="http://schemas.microsoft.com/office/drawing/2014/main" id="{CD8E65AB-3424-EB06-8714-53D4439F2A32}"/>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24" name="Freeform 23">
                <a:extLst>
                  <a:ext uri="{FF2B5EF4-FFF2-40B4-BE49-F238E27FC236}">
                    <a16:creationId xmlns:a16="http://schemas.microsoft.com/office/drawing/2014/main" id="{3A8E3CA4-32DE-7DCA-4909-A4ADD57FF3DE}"/>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5" name="Freeform 24">
                <a:extLst>
                  <a:ext uri="{FF2B5EF4-FFF2-40B4-BE49-F238E27FC236}">
                    <a16:creationId xmlns:a16="http://schemas.microsoft.com/office/drawing/2014/main" id="{B925DCDB-0990-C578-9AE7-1634BC3601D5}"/>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26" name="Freeform 25">
                <a:extLst>
                  <a:ext uri="{FF2B5EF4-FFF2-40B4-BE49-F238E27FC236}">
                    <a16:creationId xmlns:a16="http://schemas.microsoft.com/office/drawing/2014/main" id="{FC84E5AD-3787-5947-5889-968000A76294}"/>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27" name="Freeform 26">
                <a:extLst>
                  <a:ext uri="{FF2B5EF4-FFF2-40B4-BE49-F238E27FC236}">
                    <a16:creationId xmlns:a16="http://schemas.microsoft.com/office/drawing/2014/main" id="{ED7D7EF6-F8E7-06BC-CBC4-20BDBC6FFEFF}"/>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07D586E4-E465-AB2D-0357-CCE3C8416917}"/>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81E13D92-22E1-9C7D-6592-FE86086B22D4}"/>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30" name="Freeform 29">
                <a:extLst>
                  <a:ext uri="{FF2B5EF4-FFF2-40B4-BE49-F238E27FC236}">
                    <a16:creationId xmlns:a16="http://schemas.microsoft.com/office/drawing/2014/main" id="{864D81E4-298C-1C8B-5420-D3F444B7F095}"/>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3C533859-0C24-38EC-7F81-3ED1D0598C43}"/>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6247E42C-15E9-3757-7D6D-BDA37A177DE6}"/>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920B41CE-278D-AD27-34C6-2E585D28CC89}"/>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34" name="Freeform 33">
                <a:extLst>
                  <a:ext uri="{FF2B5EF4-FFF2-40B4-BE49-F238E27FC236}">
                    <a16:creationId xmlns:a16="http://schemas.microsoft.com/office/drawing/2014/main" id="{666CF8BF-54E3-4CBE-AFAE-2D01E2CAD406}"/>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35" name="Freeform 34">
                <a:extLst>
                  <a:ext uri="{FF2B5EF4-FFF2-40B4-BE49-F238E27FC236}">
                    <a16:creationId xmlns:a16="http://schemas.microsoft.com/office/drawing/2014/main" id="{8CD8BEE9-B818-23E3-7EF7-12762E35B705}"/>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10" name="Graphic 17">
              <a:extLst>
                <a:ext uri="{FF2B5EF4-FFF2-40B4-BE49-F238E27FC236}">
                  <a16:creationId xmlns:a16="http://schemas.microsoft.com/office/drawing/2014/main" id="{19362761-7E1C-BA63-3606-DBC6FAF7169D}"/>
                </a:ext>
              </a:extLst>
            </p:cNvPr>
            <p:cNvGrpSpPr/>
            <p:nvPr/>
          </p:nvGrpSpPr>
          <p:grpSpPr>
            <a:xfrm>
              <a:off x="6465963" y="3289300"/>
              <a:ext cx="1730364" cy="282193"/>
              <a:chOff x="6465963" y="3289300"/>
              <a:chExt cx="1730364" cy="282193"/>
            </a:xfrm>
            <a:grpFill/>
          </p:grpSpPr>
          <p:sp>
            <p:nvSpPr>
              <p:cNvPr id="11" name="Freeform 10">
                <a:extLst>
                  <a:ext uri="{FF2B5EF4-FFF2-40B4-BE49-F238E27FC236}">
                    <a16:creationId xmlns:a16="http://schemas.microsoft.com/office/drawing/2014/main" id="{6597C7C9-41DF-977C-450D-97AD01610837}"/>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12" name="Freeform 11">
                <a:extLst>
                  <a:ext uri="{FF2B5EF4-FFF2-40B4-BE49-F238E27FC236}">
                    <a16:creationId xmlns:a16="http://schemas.microsoft.com/office/drawing/2014/main" id="{863BDF7C-B5AB-A9AE-BD43-A44A1AA80A56}"/>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13" name="Freeform 12">
                <a:extLst>
                  <a:ext uri="{FF2B5EF4-FFF2-40B4-BE49-F238E27FC236}">
                    <a16:creationId xmlns:a16="http://schemas.microsoft.com/office/drawing/2014/main" id="{43035C3A-CF06-3265-D99A-7CD08FA7806D}"/>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14" name="Freeform 13">
                <a:extLst>
                  <a:ext uri="{FF2B5EF4-FFF2-40B4-BE49-F238E27FC236}">
                    <a16:creationId xmlns:a16="http://schemas.microsoft.com/office/drawing/2014/main" id="{EE9914BC-08FB-94DB-FB50-53A9C1F0F258}"/>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15" name="Freeform 14">
                <a:extLst>
                  <a:ext uri="{FF2B5EF4-FFF2-40B4-BE49-F238E27FC236}">
                    <a16:creationId xmlns:a16="http://schemas.microsoft.com/office/drawing/2014/main" id="{3343AD31-7B2A-95FB-6C21-DC5A2534F552}"/>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16" name="Freeform 15">
                <a:extLst>
                  <a:ext uri="{FF2B5EF4-FFF2-40B4-BE49-F238E27FC236}">
                    <a16:creationId xmlns:a16="http://schemas.microsoft.com/office/drawing/2014/main" id="{1BDCE7C0-41C0-CB4C-4B0D-8750D47B19F9}"/>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7" name="Freeform 16">
                <a:extLst>
                  <a:ext uri="{FF2B5EF4-FFF2-40B4-BE49-F238E27FC236}">
                    <a16:creationId xmlns:a16="http://schemas.microsoft.com/office/drawing/2014/main" id="{E8F57790-6F31-4D87-7DFD-6F9A4BA5E61B}"/>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0CC7836D-3728-B5B0-FF0F-F16A81BEE942}"/>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9" name="Freeform 18">
                <a:extLst>
                  <a:ext uri="{FF2B5EF4-FFF2-40B4-BE49-F238E27FC236}">
                    <a16:creationId xmlns:a16="http://schemas.microsoft.com/office/drawing/2014/main" id="{7636D4CC-3298-11E9-1879-AB931E18D301}"/>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20" name="Freeform 19">
                <a:extLst>
                  <a:ext uri="{FF2B5EF4-FFF2-40B4-BE49-F238E27FC236}">
                    <a16:creationId xmlns:a16="http://schemas.microsoft.com/office/drawing/2014/main" id="{8BCF3C77-D49F-F991-E533-93BC1EE20F6B}"/>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21" name="Freeform 20">
                <a:extLst>
                  <a:ext uri="{FF2B5EF4-FFF2-40B4-BE49-F238E27FC236}">
                    <a16:creationId xmlns:a16="http://schemas.microsoft.com/office/drawing/2014/main" id="{2CA9B72A-8DD5-2E5F-094F-ECAAEBF1D9E3}"/>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3" name="Picture 2">
            <a:extLst>
              <a:ext uri="{FF2B5EF4-FFF2-40B4-BE49-F238E27FC236}">
                <a16:creationId xmlns:a16="http://schemas.microsoft.com/office/drawing/2014/main" id="{2054F9AA-86C2-E7F3-2879-177982ECAEC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309132887"/>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Slide_Building in Sky">
    <p:spTree>
      <p:nvGrpSpPr>
        <p:cNvPr id="1" name=""/>
        <p:cNvGrpSpPr/>
        <p:nvPr/>
      </p:nvGrpSpPr>
      <p:grpSpPr>
        <a:xfrm>
          <a:off x="0" y="0"/>
          <a:ext cx="0" cy="0"/>
          <a:chOff x="0" y="0"/>
          <a:chExt cx="0" cy="0"/>
        </a:xfrm>
      </p:grpSpPr>
      <p:pic>
        <p:nvPicPr>
          <p:cNvPr id="35" name="Picture Placeholder 35">
            <a:extLst>
              <a:ext uri="{FF2B5EF4-FFF2-40B4-BE49-F238E27FC236}">
                <a16:creationId xmlns:a16="http://schemas.microsoft.com/office/drawing/2014/main" id="{BE640859-6F49-36F5-05B4-5C81A9C2B6C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6096000" y="1403199"/>
            <a:ext cx="6096000" cy="5454809"/>
          </a:xfrm>
          <a:prstGeom prst="rect">
            <a:avLst/>
          </a:prstGeom>
        </p:spPr>
      </p:pic>
      <p:sp>
        <p:nvSpPr>
          <p:cNvPr id="4" name="Rectangle 3">
            <a:extLst>
              <a:ext uri="{FF2B5EF4-FFF2-40B4-BE49-F238E27FC236}">
                <a16:creationId xmlns:a16="http://schemas.microsoft.com/office/drawing/2014/main" id="{D531A82A-AF92-79CB-9321-C5864AA363A6}"/>
              </a:ext>
            </a:extLst>
          </p:cNvPr>
          <p:cNvSpPr/>
          <p:nvPr userDrawn="1"/>
        </p:nvSpPr>
        <p:spPr>
          <a:xfrm>
            <a:off x="7" y="1209040"/>
            <a:ext cx="6095999" cy="564896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42913" y="2276475"/>
            <a:ext cx="5284787" cy="2305050"/>
          </a:xfrm>
        </p:spPr>
        <p:txBody>
          <a:bodyPr anchor="b" anchorCtr="0">
            <a:normAutofit/>
          </a:bodyPr>
          <a:lstStyle>
            <a:lvl1pPr algn="l">
              <a:defRPr sz="5401" b="1">
                <a:solidFill>
                  <a:schemeClr val="bg1"/>
                </a:solidFill>
              </a:defRPr>
            </a:lvl1pPr>
          </a:lstStyle>
          <a:p>
            <a:r>
              <a:rPr lang="en-GB"/>
              <a:t>Click to edit Master title style</a:t>
            </a:r>
            <a:endParaRPr lang="en-DK"/>
          </a:p>
        </p:txBody>
      </p:sp>
      <p:pic>
        <p:nvPicPr>
          <p:cNvPr id="5" name="Picture 4" descr="Logo&#10;&#10;Description automatically generated">
            <a:extLst>
              <a:ext uri="{FF2B5EF4-FFF2-40B4-BE49-F238E27FC236}">
                <a16:creationId xmlns:a16="http://schemas.microsoft.com/office/drawing/2014/main" id="{D6AF788A-E08C-BD2E-6C5D-C8C5954A02D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67164" y="53134"/>
            <a:ext cx="1897200" cy="1044114"/>
          </a:xfrm>
          <a:prstGeom prst="rect">
            <a:avLst/>
          </a:prstGeom>
        </p:spPr>
      </p:pic>
      <p:sp>
        <p:nvSpPr>
          <p:cNvPr id="66" name="Subtitle 2">
            <a:extLst>
              <a:ext uri="{FF2B5EF4-FFF2-40B4-BE49-F238E27FC236}">
                <a16:creationId xmlns:a16="http://schemas.microsoft.com/office/drawing/2014/main" id="{6158DD4A-0AEF-ADF8-8A5B-02CBF2DC586D}"/>
              </a:ext>
            </a:extLst>
          </p:cNvPr>
          <p:cNvSpPr>
            <a:spLocks noGrp="1"/>
          </p:cNvSpPr>
          <p:nvPr>
            <p:ph type="subTitle" idx="1"/>
          </p:nvPr>
        </p:nvSpPr>
        <p:spPr>
          <a:xfrm>
            <a:off x="442913" y="4972440"/>
            <a:ext cx="5284787" cy="361637"/>
          </a:xfrm>
        </p:spPr>
        <p:txBody>
          <a:bodyPr wrap="square" anchor="t" anchorCtr="0">
            <a:spAutoFit/>
          </a:bodyPr>
          <a:lstStyle>
            <a:lvl1pPr marL="0" indent="0" algn="l">
              <a:buNone/>
              <a:defRPr sz="2000">
                <a:solidFill>
                  <a:schemeClr val="bg1"/>
                </a:solidFill>
              </a:defRPr>
            </a:lvl1pPr>
            <a:lvl2pPr marL="457178" indent="0" algn="ctr">
              <a:buNone/>
              <a:defRPr sz="2000"/>
            </a:lvl2pPr>
            <a:lvl3pPr marL="914354" indent="0" algn="ctr">
              <a:buNone/>
              <a:defRPr sz="1801"/>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endParaRPr lang="en-DK"/>
          </a:p>
        </p:txBody>
      </p:sp>
      <p:pic>
        <p:nvPicPr>
          <p:cNvPr id="7" name="Picture 6">
            <a:extLst>
              <a:ext uri="{FF2B5EF4-FFF2-40B4-BE49-F238E27FC236}">
                <a16:creationId xmlns:a16="http://schemas.microsoft.com/office/drawing/2014/main" id="{B09998CC-6814-FFEF-B424-AF2E934738D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098771"/>
            <a:ext cx="12192000" cy="307777"/>
          </a:xfrm>
          <a:prstGeom prst="rect">
            <a:avLst/>
          </a:prstGeom>
        </p:spPr>
      </p:pic>
      <p:grpSp>
        <p:nvGrpSpPr>
          <p:cNvPr id="6" name="Graphic 17">
            <a:extLst>
              <a:ext uri="{FF2B5EF4-FFF2-40B4-BE49-F238E27FC236}">
                <a16:creationId xmlns:a16="http://schemas.microsoft.com/office/drawing/2014/main" id="{F5DC3441-3F72-022C-1971-589C008FF7EC}"/>
              </a:ext>
            </a:extLst>
          </p:cNvPr>
          <p:cNvGrpSpPr>
            <a:grpSpLocks noChangeAspect="1"/>
          </p:cNvGrpSpPr>
          <p:nvPr userDrawn="1"/>
        </p:nvGrpSpPr>
        <p:grpSpPr>
          <a:xfrm>
            <a:off x="9103089" y="6453944"/>
            <a:ext cx="2646000" cy="177687"/>
            <a:chOff x="3994150" y="3289300"/>
            <a:chExt cx="4202178" cy="282193"/>
          </a:xfrm>
          <a:solidFill>
            <a:schemeClr val="accent1"/>
          </a:solidFill>
        </p:grpSpPr>
        <p:grpSp>
          <p:nvGrpSpPr>
            <p:cNvPr id="8" name="Graphic 17">
              <a:extLst>
                <a:ext uri="{FF2B5EF4-FFF2-40B4-BE49-F238E27FC236}">
                  <a16:creationId xmlns:a16="http://schemas.microsoft.com/office/drawing/2014/main" id="{8657A745-B0FC-FF25-E9B3-89A634BF72D1}"/>
                </a:ext>
              </a:extLst>
            </p:cNvPr>
            <p:cNvGrpSpPr/>
            <p:nvPr/>
          </p:nvGrpSpPr>
          <p:grpSpPr>
            <a:xfrm>
              <a:off x="3994150" y="3289300"/>
              <a:ext cx="2355593" cy="276140"/>
              <a:chOff x="3994150" y="3289300"/>
              <a:chExt cx="2355593" cy="276140"/>
            </a:xfrm>
            <a:grpFill/>
          </p:grpSpPr>
          <p:sp>
            <p:nvSpPr>
              <p:cNvPr id="21" name="Freeform 20">
                <a:extLst>
                  <a:ext uri="{FF2B5EF4-FFF2-40B4-BE49-F238E27FC236}">
                    <a16:creationId xmlns:a16="http://schemas.microsoft.com/office/drawing/2014/main" id="{21636B19-E114-8063-79EB-8C35F7AF93FF}"/>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22" name="Freeform 21">
                <a:extLst>
                  <a:ext uri="{FF2B5EF4-FFF2-40B4-BE49-F238E27FC236}">
                    <a16:creationId xmlns:a16="http://schemas.microsoft.com/office/drawing/2014/main" id="{026D80BD-D6B0-7ADF-12B7-7CBCF45C6B2C}"/>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23" name="Freeform 22">
                <a:extLst>
                  <a:ext uri="{FF2B5EF4-FFF2-40B4-BE49-F238E27FC236}">
                    <a16:creationId xmlns:a16="http://schemas.microsoft.com/office/drawing/2014/main" id="{B386CBD0-6FBB-5016-1427-C188E95C3AAE}"/>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4" name="Freeform 23">
                <a:extLst>
                  <a:ext uri="{FF2B5EF4-FFF2-40B4-BE49-F238E27FC236}">
                    <a16:creationId xmlns:a16="http://schemas.microsoft.com/office/drawing/2014/main" id="{EFC9A988-44CE-D3B7-A233-DE461B52AFD3}"/>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25" name="Freeform 24">
                <a:extLst>
                  <a:ext uri="{FF2B5EF4-FFF2-40B4-BE49-F238E27FC236}">
                    <a16:creationId xmlns:a16="http://schemas.microsoft.com/office/drawing/2014/main" id="{E9C30FA5-A4B0-FCC4-06F6-E7BAE04ABE6E}"/>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26" name="Freeform 25">
                <a:extLst>
                  <a:ext uri="{FF2B5EF4-FFF2-40B4-BE49-F238E27FC236}">
                    <a16:creationId xmlns:a16="http://schemas.microsoft.com/office/drawing/2014/main" id="{D13F7EE4-E076-0CFC-C0C4-B8F77CC4AA8B}"/>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27" name="Freeform 26">
                <a:extLst>
                  <a:ext uri="{FF2B5EF4-FFF2-40B4-BE49-F238E27FC236}">
                    <a16:creationId xmlns:a16="http://schemas.microsoft.com/office/drawing/2014/main" id="{B17749F2-DEA8-E04E-3837-5F2F2A1EFB57}"/>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CA452F72-5C8A-E94E-962B-826A01D48BFF}"/>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881460DF-538F-1490-B05C-CBD2A7F6A0EC}"/>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30" name="Freeform 29">
                <a:extLst>
                  <a:ext uri="{FF2B5EF4-FFF2-40B4-BE49-F238E27FC236}">
                    <a16:creationId xmlns:a16="http://schemas.microsoft.com/office/drawing/2014/main" id="{DEF2B0CF-28A4-4CDA-3512-6D064AEDE79C}"/>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5691D628-5708-B83C-D031-03A6C25E8846}"/>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2BFDFC09-A8FF-76E7-46A0-ED5064B80F9C}"/>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B8AA9E7C-E194-E893-F119-AA10BA31F789}"/>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34" name="Freeform 33">
                <a:extLst>
                  <a:ext uri="{FF2B5EF4-FFF2-40B4-BE49-F238E27FC236}">
                    <a16:creationId xmlns:a16="http://schemas.microsoft.com/office/drawing/2014/main" id="{D37A68E3-65A6-6BFC-7A70-60F6FCA6AEA8}"/>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9" name="Graphic 17">
              <a:extLst>
                <a:ext uri="{FF2B5EF4-FFF2-40B4-BE49-F238E27FC236}">
                  <a16:creationId xmlns:a16="http://schemas.microsoft.com/office/drawing/2014/main" id="{04749D94-D8FB-F35E-7D87-1A2218CE181F}"/>
                </a:ext>
              </a:extLst>
            </p:cNvPr>
            <p:cNvGrpSpPr/>
            <p:nvPr/>
          </p:nvGrpSpPr>
          <p:grpSpPr>
            <a:xfrm>
              <a:off x="6465963" y="3289300"/>
              <a:ext cx="1730364" cy="282193"/>
              <a:chOff x="6465963" y="3289300"/>
              <a:chExt cx="1730364" cy="282193"/>
            </a:xfrm>
            <a:grpFill/>
          </p:grpSpPr>
          <p:sp>
            <p:nvSpPr>
              <p:cNvPr id="10" name="Freeform 9">
                <a:extLst>
                  <a:ext uri="{FF2B5EF4-FFF2-40B4-BE49-F238E27FC236}">
                    <a16:creationId xmlns:a16="http://schemas.microsoft.com/office/drawing/2014/main" id="{D594D0DF-CC11-D287-E8E3-61EDAB0E5351}"/>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11" name="Freeform 10">
                <a:extLst>
                  <a:ext uri="{FF2B5EF4-FFF2-40B4-BE49-F238E27FC236}">
                    <a16:creationId xmlns:a16="http://schemas.microsoft.com/office/drawing/2014/main" id="{F92C8B10-4894-0B52-5ACF-494F3C78C8D0}"/>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12" name="Freeform 11">
                <a:extLst>
                  <a:ext uri="{FF2B5EF4-FFF2-40B4-BE49-F238E27FC236}">
                    <a16:creationId xmlns:a16="http://schemas.microsoft.com/office/drawing/2014/main" id="{A924FC1E-C039-AE48-3B73-5F78F19E50D4}"/>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13" name="Freeform 12">
                <a:extLst>
                  <a:ext uri="{FF2B5EF4-FFF2-40B4-BE49-F238E27FC236}">
                    <a16:creationId xmlns:a16="http://schemas.microsoft.com/office/drawing/2014/main" id="{D0364A66-5C98-EA93-7609-9766834F6835}"/>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14" name="Freeform 13">
                <a:extLst>
                  <a:ext uri="{FF2B5EF4-FFF2-40B4-BE49-F238E27FC236}">
                    <a16:creationId xmlns:a16="http://schemas.microsoft.com/office/drawing/2014/main" id="{51FB770F-443B-07C2-E9CB-50A6D0B243DB}"/>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15" name="Freeform 14">
                <a:extLst>
                  <a:ext uri="{FF2B5EF4-FFF2-40B4-BE49-F238E27FC236}">
                    <a16:creationId xmlns:a16="http://schemas.microsoft.com/office/drawing/2014/main" id="{69601777-0588-2E62-643D-6C1BC6F49051}"/>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6" name="Freeform 15">
                <a:extLst>
                  <a:ext uri="{FF2B5EF4-FFF2-40B4-BE49-F238E27FC236}">
                    <a16:creationId xmlns:a16="http://schemas.microsoft.com/office/drawing/2014/main" id="{6CBE935A-BC9B-959A-D025-1B9CFF953924}"/>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7" name="Freeform 16">
                <a:extLst>
                  <a:ext uri="{FF2B5EF4-FFF2-40B4-BE49-F238E27FC236}">
                    <a16:creationId xmlns:a16="http://schemas.microsoft.com/office/drawing/2014/main" id="{C14109C0-EC8E-1A6C-768F-B10AA0808B09}"/>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9F09A1AC-8586-498C-030D-89842E9F0C6A}"/>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9" name="Freeform 18">
                <a:extLst>
                  <a:ext uri="{FF2B5EF4-FFF2-40B4-BE49-F238E27FC236}">
                    <a16:creationId xmlns:a16="http://schemas.microsoft.com/office/drawing/2014/main" id="{9DD11DE3-A8ED-F84F-5A04-9B5AA4B9EBDA}"/>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20" name="Freeform 19">
                <a:extLst>
                  <a:ext uri="{FF2B5EF4-FFF2-40B4-BE49-F238E27FC236}">
                    <a16:creationId xmlns:a16="http://schemas.microsoft.com/office/drawing/2014/main" id="{04F46C9C-3C7A-040E-C4F2-DFDD2C547BD0}"/>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spTree>
    <p:extLst>
      <p:ext uri="{BB962C8B-B14F-4D97-AF65-F5344CB8AC3E}">
        <p14:creationId xmlns:p14="http://schemas.microsoft.com/office/powerpoint/2010/main" val="2935325743"/>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E22572-88DF-E03D-14AE-497AF0183DF1}"/>
              </a:ext>
            </a:extLst>
          </p:cNvPr>
          <p:cNvSpPr/>
          <p:nvPr userDrawn="1"/>
        </p:nvSpPr>
        <p:spPr>
          <a:xfrm>
            <a:off x="0" y="0"/>
            <a:ext cx="12192000" cy="685800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5" name="Title 1">
            <a:extLst>
              <a:ext uri="{FF2B5EF4-FFF2-40B4-BE49-F238E27FC236}">
                <a16:creationId xmlns:a16="http://schemas.microsoft.com/office/drawing/2014/main" id="{438FEFEB-41E9-9E45-0A06-AB96018EAD2B}"/>
              </a:ext>
            </a:extLst>
          </p:cNvPr>
          <p:cNvSpPr>
            <a:spLocks noGrp="1"/>
          </p:cNvSpPr>
          <p:nvPr>
            <p:ph type="ctrTitle" hasCustomPrompt="1"/>
          </p:nvPr>
        </p:nvSpPr>
        <p:spPr>
          <a:xfrm>
            <a:off x="442919" y="2830478"/>
            <a:ext cx="10801351" cy="680206"/>
          </a:xfrm>
        </p:spPr>
        <p:txBody>
          <a:bodyPr anchor="ctr" anchorCtr="0">
            <a:noAutofit/>
          </a:bodyPr>
          <a:lstStyle>
            <a:lvl1pPr algn="l">
              <a:defRPr sz="5401" b="1">
                <a:solidFill>
                  <a:schemeClr val="bg1"/>
                </a:solidFill>
              </a:defRPr>
            </a:lvl1pPr>
          </a:lstStyle>
          <a:p>
            <a:r>
              <a:rPr lang="en-GB"/>
              <a:t>Thank you</a:t>
            </a:r>
            <a:endParaRPr lang="en-DK"/>
          </a:p>
        </p:txBody>
      </p:sp>
      <p:sp>
        <p:nvSpPr>
          <p:cNvPr id="2" name="Footer Placeholder 4">
            <a:extLst>
              <a:ext uri="{FF2B5EF4-FFF2-40B4-BE49-F238E27FC236}">
                <a16:creationId xmlns:a16="http://schemas.microsoft.com/office/drawing/2014/main" id="{EEDFA1A4-5E26-CDD0-2B99-EBC2D4ADC493}"/>
              </a:ext>
            </a:extLst>
          </p:cNvPr>
          <p:cNvSpPr txBox="1">
            <a:spLocks/>
          </p:cNvSpPr>
          <p:nvPr userDrawn="1"/>
        </p:nvSpPr>
        <p:spPr>
          <a:xfrm>
            <a:off x="456669" y="6223179"/>
            <a:ext cx="3421063" cy="320675"/>
          </a:xfrm>
          <a:prstGeom prst="rect">
            <a:avLst/>
          </a:prstGeom>
        </p:spPr>
        <p:txBody>
          <a:bodyPr vert="horz" lIns="0" tIns="45721" rIns="0" bIns="45721" rtlCol="0" anchor="ctr" anchorCtr="0"/>
          <a:lstStyle>
            <a:defPPr>
              <a:defRPr lang="en-DK"/>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00"/>
              <a:t>© 2023 Johnson Controls. All rights reserved.</a:t>
            </a:r>
            <a:endParaRPr lang="en-DK" sz="800"/>
          </a:p>
        </p:txBody>
      </p:sp>
      <p:pic>
        <p:nvPicPr>
          <p:cNvPr id="4" name="Picture 3">
            <a:extLst>
              <a:ext uri="{FF2B5EF4-FFF2-40B4-BE49-F238E27FC236}">
                <a16:creationId xmlns:a16="http://schemas.microsoft.com/office/drawing/2014/main" id="{618A223F-EF83-8E43-5B9F-626DB5A8CA7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550233"/>
            <a:ext cx="12192000" cy="307777"/>
          </a:xfrm>
          <a:prstGeom prst="rect">
            <a:avLst/>
          </a:prstGeom>
        </p:spPr>
      </p:pic>
      <p:grpSp>
        <p:nvGrpSpPr>
          <p:cNvPr id="6" name="Graphic 3">
            <a:extLst>
              <a:ext uri="{FF2B5EF4-FFF2-40B4-BE49-F238E27FC236}">
                <a16:creationId xmlns:a16="http://schemas.microsoft.com/office/drawing/2014/main" id="{3066C639-00CC-AA56-3EB1-F353BCCDE6EE}"/>
              </a:ext>
            </a:extLst>
          </p:cNvPr>
          <p:cNvGrpSpPr/>
          <p:nvPr userDrawn="1"/>
        </p:nvGrpSpPr>
        <p:grpSpPr>
          <a:xfrm>
            <a:off x="5812307" y="431643"/>
            <a:ext cx="5720311" cy="5674199"/>
            <a:chOff x="3250256" y="583610"/>
            <a:chExt cx="3683878" cy="3693751"/>
          </a:xfrm>
          <a:solidFill>
            <a:schemeClr val="bg1">
              <a:alpha val="15000"/>
            </a:schemeClr>
          </a:solidFill>
        </p:grpSpPr>
        <p:sp>
          <p:nvSpPr>
            <p:cNvPr id="7" name="Freeform 6">
              <a:extLst>
                <a:ext uri="{FF2B5EF4-FFF2-40B4-BE49-F238E27FC236}">
                  <a16:creationId xmlns:a16="http://schemas.microsoft.com/office/drawing/2014/main" id="{325BF02B-D97F-F5CD-EC7B-3C60EA1E6D43}"/>
                </a:ext>
              </a:extLst>
            </p:cNvPr>
            <p:cNvSpPr/>
            <p:nvPr/>
          </p:nvSpPr>
          <p:spPr>
            <a:xfrm>
              <a:off x="6551331" y="2007805"/>
              <a:ext cx="382803" cy="1355537"/>
            </a:xfrm>
            <a:custGeom>
              <a:avLst/>
              <a:gdLst>
                <a:gd name="connsiteX0" fmla="*/ 333447 w 382803"/>
                <a:gd name="connsiteY0" fmla="*/ 0 h 1355537"/>
                <a:gd name="connsiteX1" fmla="*/ 132995 w 382803"/>
                <a:gd name="connsiteY1" fmla="*/ 1355537 h 1355537"/>
                <a:gd name="connsiteX2" fmla="*/ 382804 w 382803"/>
                <a:gd name="connsiteY2" fmla="*/ 424302 h 1355537"/>
                <a:gd name="connsiteX3" fmla="*/ 333447 w 382803"/>
                <a:gd name="connsiteY3" fmla="*/ 0 h 1355537"/>
              </a:gdLst>
              <a:ahLst/>
              <a:cxnLst>
                <a:cxn ang="0">
                  <a:pos x="connsiteX0" y="connsiteY0"/>
                </a:cxn>
                <a:cxn ang="0">
                  <a:pos x="connsiteX1" y="connsiteY1"/>
                </a:cxn>
                <a:cxn ang="0">
                  <a:pos x="connsiteX2" y="connsiteY2"/>
                </a:cxn>
                <a:cxn ang="0">
                  <a:pos x="connsiteX3" y="connsiteY3"/>
                </a:cxn>
              </a:cxnLst>
              <a:rect l="l" t="t" r="r" b="b"/>
              <a:pathLst>
                <a:path w="382803" h="1355537">
                  <a:moveTo>
                    <a:pt x="333447" y="0"/>
                  </a:moveTo>
                  <a:cubicBezTo>
                    <a:pt x="4464" y="284150"/>
                    <a:pt x="-116411" y="957970"/>
                    <a:pt x="132995" y="1355537"/>
                  </a:cubicBezTo>
                  <a:cubicBezTo>
                    <a:pt x="291543" y="1081716"/>
                    <a:pt x="382804" y="763945"/>
                    <a:pt x="382804" y="424302"/>
                  </a:cubicBezTo>
                  <a:cubicBezTo>
                    <a:pt x="382602" y="278277"/>
                    <a:pt x="365277" y="136506"/>
                    <a:pt x="333447" y="0"/>
                  </a:cubicBezTo>
                  <a:close/>
                </a:path>
              </a:pathLst>
            </a:custGeom>
            <a:grpFill/>
            <a:ln w="2010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FF2AC3F6-7548-B81D-4A8E-61802212C99D}"/>
                </a:ext>
              </a:extLst>
            </p:cNvPr>
            <p:cNvSpPr/>
            <p:nvPr/>
          </p:nvSpPr>
          <p:spPr>
            <a:xfrm>
              <a:off x="3250256" y="1097835"/>
              <a:ext cx="559451" cy="1205462"/>
            </a:xfrm>
            <a:custGeom>
              <a:avLst/>
              <a:gdLst>
                <a:gd name="connsiteX0" fmla="*/ 559452 w 559451"/>
                <a:gd name="connsiteY0" fmla="*/ 0 h 1205462"/>
                <a:gd name="connsiteX1" fmla="*/ 0 w 559451"/>
                <a:gd name="connsiteY1" fmla="*/ 1205462 h 1205462"/>
                <a:gd name="connsiteX2" fmla="*/ 559452 w 559451"/>
                <a:gd name="connsiteY2" fmla="*/ 0 h 1205462"/>
              </a:gdLst>
              <a:ahLst/>
              <a:cxnLst>
                <a:cxn ang="0">
                  <a:pos x="connsiteX0" y="connsiteY0"/>
                </a:cxn>
                <a:cxn ang="0">
                  <a:pos x="connsiteX1" y="connsiteY1"/>
                </a:cxn>
                <a:cxn ang="0">
                  <a:pos x="connsiteX2" y="connsiteY2"/>
                </a:cxn>
              </a:cxnLst>
              <a:rect l="l" t="t" r="r" b="b"/>
              <a:pathLst>
                <a:path w="559451" h="1205462">
                  <a:moveTo>
                    <a:pt x="559452" y="0"/>
                  </a:moveTo>
                  <a:cubicBezTo>
                    <a:pt x="240542" y="309264"/>
                    <a:pt x="32435" y="732958"/>
                    <a:pt x="0" y="1205462"/>
                  </a:cubicBezTo>
                  <a:cubicBezTo>
                    <a:pt x="307225" y="909565"/>
                    <a:pt x="499014" y="435441"/>
                    <a:pt x="559452" y="0"/>
                  </a:cubicBezTo>
                  <a:close/>
                </a:path>
              </a:pathLst>
            </a:custGeom>
            <a:grpFill/>
            <a:ln w="20108"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BB51E70E-4443-2760-A92E-329494E28703}"/>
                </a:ext>
              </a:extLst>
            </p:cNvPr>
            <p:cNvSpPr/>
            <p:nvPr/>
          </p:nvSpPr>
          <p:spPr>
            <a:xfrm>
              <a:off x="3262948" y="823608"/>
              <a:ext cx="922096" cy="2136697"/>
            </a:xfrm>
            <a:custGeom>
              <a:avLst/>
              <a:gdLst>
                <a:gd name="connsiteX0" fmla="*/ 910192 w 922096"/>
                <a:gd name="connsiteY0" fmla="*/ 0 h 2136697"/>
                <a:gd name="connsiteX1" fmla="*/ 825982 w 922096"/>
                <a:gd name="connsiteY1" fmla="*/ 51645 h 2136697"/>
                <a:gd name="connsiteX2" fmla="*/ 0 w 922096"/>
                <a:gd name="connsiteY2" fmla="*/ 1862876 h 2136697"/>
                <a:gd name="connsiteX3" fmla="*/ 58826 w 922096"/>
                <a:gd name="connsiteY3" fmla="*/ 2136698 h 2136697"/>
                <a:gd name="connsiteX4" fmla="*/ 910192 w 922096"/>
                <a:gd name="connsiteY4" fmla="*/ 0 h 2136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096" h="2136697">
                  <a:moveTo>
                    <a:pt x="910192" y="0"/>
                  </a:moveTo>
                  <a:cubicBezTo>
                    <a:pt x="881585" y="16405"/>
                    <a:pt x="853582" y="33823"/>
                    <a:pt x="825982" y="51645"/>
                  </a:cubicBezTo>
                  <a:cubicBezTo>
                    <a:pt x="637013" y="947033"/>
                    <a:pt x="398889" y="1392600"/>
                    <a:pt x="0" y="1862876"/>
                  </a:cubicBezTo>
                  <a:cubicBezTo>
                    <a:pt x="12893" y="1956446"/>
                    <a:pt x="32435" y="2047989"/>
                    <a:pt x="58826" y="2136698"/>
                  </a:cubicBezTo>
                  <a:cubicBezTo>
                    <a:pt x="812283" y="1670877"/>
                    <a:pt x="971435" y="631895"/>
                    <a:pt x="910192" y="0"/>
                  </a:cubicBezTo>
                  <a:close/>
                </a:path>
              </a:pathLst>
            </a:custGeom>
            <a:grpFill/>
            <a:ln w="20108"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E12016B5-30E8-A979-06E0-FF477701022F}"/>
                </a:ext>
              </a:extLst>
            </p:cNvPr>
            <p:cNvSpPr/>
            <p:nvPr/>
          </p:nvSpPr>
          <p:spPr>
            <a:xfrm>
              <a:off x="4443498" y="586242"/>
              <a:ext cx="1233608" cy="3691119"/>
            </a:xfrm>
            <a:custGeom>
              <a:avLst/>
              <a:gdLst>
                <a:gd name="connsiteX0" fmla="*/ 1229303 w 1233608"/>
                <a:gd name="connsiteY0" fmla="*/ 1474625 h 3691119"/>
                <a:gd name="connsiteX1" fmla="*/ 920063 w 1233608"/>
                <a:gd name="connsiteY1" fmla="*/ 12354 h 3691119"/>
                <a:gd name="connsiteX2" fmla="*/ 813290 w 1233608"/>
                <a:gd name="connsiteY2" fmla="*/ 0 h 3691119"/>
                <a:gd name="connsiteX3" fmla="*/ 0 w 1233608"/>
                <a:gd name="connsiteY3" fmla="*/ 3582766 h 3691119"/>
                <a:gd name="connsiteX4" fmla="*/ 463960 w 1233608"/>
                <a:gd name="connsiteY4" fmla="*/ 3691120 h 3691119"/>
                <a:gd name="connsiteX5" fmla="*/ 1229303 w 1233608"/>
                <a:gd name="connsiteY5" fmla="*/ 1474625 h 3691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608" h="3691119">
                  <a:moveTo>
                    <a:pt x="1229303" y="1474625"/>
                  </a:moveTo>
                  <a:cubicBezTo>
                    <a:pt x="1206538" y="943793"/>
                    <a:pt x="1095736" y="447390"/>
                    <a:pt x="920063" y="12354"/>
                  </a:cubicBezTo>
                  <a:cubicBezTo>
                    <a:pt x="884808" y="7291"/>
                    <a:pt x="849150" y="3038"/>
                    <a:pt x="813290" y="0"/>
                  </a:cubicBezTo>
                  <a:cubicBezTo>
                    <a:pt x="982314" y="1439992"/>
                    <a:pt x="851769" y="2726062"/>
                    <a:pt x="0" y="3582766"/>
                  </a:cubicBezTo>
                  <a:cubicBezTo>
                    <a:pt x="146662" y="3638057"/>
                    <a:pt x="302189" y="3675120"/>
                    <a:pt x="463960" y="3691120"/>
                  </a:cubicBezTo>
                  <a:cubicBezTo>
                    <a:pt x="967003" y="3246970"/>
                    <a:pt x="1274027" y="2509557"/>
                    <a:pt x="1229303" y="1474625"/>
                  </a:cubicBezTo>
                  <a:close/>
                </a:path>
              </a:pathLst>
            </a:custGeom>
            <a:grpFill/>
            <a:ln w="20108"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25C171A-26D6-1558-8FA1-16EFE3DB6DA2}"/>
                </a:ext>
              </a:extLst>
            </p:cNvPr>
            <p:cNvSpPr/>
            <p:nvPr/>
          </p:nvSpPr>
          <p:spPr>
            <a:xfrm>
              <a:off x="3830458" y="583610"/>
              <a:ext cx="1297623" cy="3413653"/>
            </a:xfrm>
            <a:custGeom>
              <a:avLst/>
              <a:gdLst>
                <a:gd name="connsiteX0" fmla="*/ 1124141 w 1297623"/>
                <a:gd name="connsiteY0" fmla="*/ 0 h 3413653"/>
                <a:gd name="connsiteX1" fmla="*/ 1019383 w 1297623"/>
                <a:gd name="connsiteY1" fmla="*/ 10532 h 3413653"/>
                <a:gd name="connsiteX2" fmla="*/ 0 w 1297623"/>
                <a:gd name="connsiteY2" fmla="*/ 3202819 h 3413653"/>
                <a:gd name="connsiteX3" fmla="*/ 270559 w 1297623"/>
                <a:gd name="connsiteY3" fmla="*/ 3413653 h 3413653"/>
                <a:gd name="connsiteX4" fmla="*/ 1124141 w 1297623"/>
                <a:gd name="connsiteY4" fmla="*/ 0 h 3413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7623" h="3413653">
                  <a:moveTo>
                    <a:pt x="1124141" y="0"/>
                  </a:moveTo>
                  <a:cubicBezTo>
                    <a:pt x="1088886" y="2430"/>
                    <a:pt x="1054034" y="6076"/>
                    <a:pt x="1019383" y="10532"/>
                  </a:cubicBezTo>
                  <a:cubicBezTo>
                    <a:pt x="1053631" y="961413"/>
                    <a:pt x="934971" y="2413152"/>
                    <a:pt x="0" y="3202819"/>
                  </a:cubicBezTo>
                  <a:cubicBezTo>
                    <a:pt x="83404" y="3281198"/>
                    <a:pt x="174061" y="3351881"/>
                    <a:pt x="270559" y="3413653"/>
                  </a:cubicBezTo>
                  <a:cubicBezTo>
                    <a:pt x="1435395" y="2617708"/>
                    <a:pt x="1429755" y="1060855"/>
                    <a:pt x="1124141" y="0"/>
                  </a:cubicBezTo>
                  <a:close/>
                </a:path>
              </a:pathLst>
            </a:custGeom>
            <a:grpFill/>
            <a:ln w="20108"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84A7439-F1B4-6D39-5539-9888E4CB89AF}"/>
                </a:ext>
              </a:extLst>
            </p:cNvPr>
            <p:cNvSpPr/>
            <p:nvPr/>
          </p:nvSpPr>
          <p:spPr>
            <a:xfrm>
              <a:off x="3447686" y="659964"/>
              <a:ext cx="1174586" cy="2873301"/>
            </a:xfrm>
            <a:custGeom>
              <a:avLst/>
              <a:gdLst>
                <a:gd name="connsiteX0" fmla="*/ 1099160 w 1174586"/>
                <a:gd name="connsiteY0" fmla="*/ 0 h 2873301"/>
                <a:gd name="connsiteX1" fmla="*/ 1007698 w 1174586"/>
                <a:gd name="connsiteY1" fmla="*/ 30582 h 2873301"/>
                <a:gd name="connsiteX2" fmla="*/ 0 w 1174586"/>
                <a:gd name="connsiteY2" fmla="*/ 2615885 h 2873301"/>
                <a:gd name="connsiteX3" fmla="*/ 158750 w 1174586"/>
                <a:gd name="connsiteY3" fmla="*/ 2873302 h 2873301"/>
                <a:gd name="connsiteX4" fmla="*/ 1099160 w 1174586"/>
                <a:gd name="connsiteY4" fmla="*/ 0 h 2873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586" h="2873301">
                  <a:moveTo>
                    <a:pt x="1099160" y="0"/>
                  </a:moveTo>
                  <a:cubicBezTo>
                    <a:pt x="1068136" y="9519"/>
                    <a:pt x="1037715" y="19645"/>
                    <a:pt x="1007698" y="30582"/>
                  </a:cubicBezTo>
                  <a:cubicBezTo>
                    <a:pt x="951894" y="1024197"/>
                    <a:pt x="737541" y="1943079"/>
                    <a:pt x="0" y="2615885"/>
                  </a:cubicBezTo>
                  <a:cubicBezTo>
                    <a:pt x="45933" y="2706214"/>
                    <a:pt x="99118" y="2792289"/>
                    <a:pt x="158750" y="2873302"/>
                  </a:cubicBezTo>
                  <a:cubicBezTo>
                    <a:pt x="1112457" y="2294469"/>
                    <a:pt x="1307469" y="922729"/>
                    <a:pt x="1099160" y="0"/>
                  </a:cubicBezTo>
                  <a:close/>
                </a:path>
              </a:pathLst>
            </a:custGeom>
            <a:grpFill/>
            <a:ln w="2010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5390393-F184-49E1-7DF4-2D16145DEF83}"/>
                </a:ext>
              </a:extLst>
            </p:cNvPr>
            <p:cNvSpPr/>
            <p:nvPr/>
          </p:nvSpPr>
          <p:spPr>
            <a:xfrm>
              <a:off x="5756809" y="1076164"/>
              <a:ext cx="674686" cy="1017108"/>
            </a:xfrm>
            <a:custGeom>
              <a:avLst/>
              <a:gdLst>
                <a:gd name="connsiteX0" fmla="*/ 76957 w 674686"/>
                <a:gd name="connsiteY0" fmla="*/ 1017109 h 1017108"/>
                <a:gd name="connsiteX1" fmla="*/ 674686 w 674686"/>
                <a:gd name="connsiteY1" fmla="*/ 84455 h 1017108"/>
                <a:gd name="connsiteX2" fmla="*/ 590275 w 674686"/>
                <a:gd name="connsiteY2" fmla="*/ 0 h 1017108"/>
                <a:gd name="connsiteX3" fmla="*/ 0 w 674686"/>
                <a:gd name="connsiteY3" fmla="*/ 406479 h 1017108"/>
                <a:gd name="connsiteX4" fmla="*/ 76957 w 674686"/>
                <a:gd name="connsiteY4" fmla="*/ 1017109 h 10171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686" h="1017108">
                  <a:moveTo>
                    <a:pt x="76957" y="1017109"/>
                  </a:moveTo>
                  <a:cubicBezTo>
                    <a:pt x="188767" y="647288"/>
                    <a:pt x="415811" y="290631"/>
                    <a:pt x="674686" y="84455"/>
                  </a:cubicBezTo>
                  <a:cubicBezTo>
                    <a:pt x="647489" y="55493"/>
                    <a:pt x="619285" y="27342"/>
                    <a:pt x="590275" y="0"/>
                  </a:cubicBezTo>
                  <a:cubicBezTo>
                    <a:pt x="359201" y="113822"/>
                    <a:pt x="161167" y="249518"/>
                    <a:pt x="0" y="406479"/>
                  </a:cubicBezTo>
                  <a:cubicBezTo>
                    <a:pt x="40292" y="605769"/>
                    <a:pt x="67690" y="810730"/>
                    <a:pt x="76957" y="1017109"/>
                  </a:cubicBezTo>
                  <a:close/>
                </a:path>
              </a:pathLst>
            </a:custGeom>
            <a:grpFill/>
            <a:ln w="20108"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A7A07C7-B466-E530-DAB8-DD4108FEB0ED}"/>
                </a:ext>
              </a:extLst>
            </p:cNvPr>
            <p:cNvSpPr/>
            <p:nvPr/>
          </p:nvSpPr>
          <p:spPr>
            <a:xfrm>
              <a:off x="5567639" y="3009723"/>
              <a:ext cx="599139" cy="1039791"/>
            </a:xfrm>
            <a:custGeom>
              <a:avLst/>
              <a:gdLst>
                <a:gd name="connsiteX0" fmla="*/ 0 w 599139"/>
                <a:gd name="connsiteY0" fmla="*/ 612250 h 1039791"/>
                <a:gd name="connsiteX1" fmla="*/ 425481 w 599139"/>
                <a:gd name="connsiteY1" fmla="*/ 1039792 h 1039791"/>
                <a:gd name="connsiteX2" fmla="*/ 599139 w 599139"/>
                <a:gd name="connsiteY2" fmla="*/ 928198 h 1039791"/>
                <a:gd name="connsiteX3" fmla="*/ 202869 w 599139"/>
                <a:gd name="connsiteY3" fmla="*/ 0 h 1039791"/>
                <a:gd name="connsiteX4" fmla="*/ 0 w 599139"/>
                <a:gd name="connsiteY4" fmla="*/ 612250 h 1039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139" h="1039791">
                  <a:moveTo>
                    <a:pt x="0" y="612250"/>
                  </a:moveTo>
                  <a:cubicBezTo>
                    <a:pt x="111205" y="771034"/>
                    <a:pt x="254241" y="915236"/>
                    <a:pt x="425481" y="1039792"/>
                  </a:cubicBezTo>
                  <a:cubicBezTo>
                    <a:pt x="485516" y="1005767"/>
                    <a:pt x="543536" y="968501"/>
                    <a:pt x="599139" y="928198"/>
                  </a:cubicBezTo>
                  <a:cubicBezTo>
                    <a:pt x="396068" y="649313"/>
                    <a:pt x="260688" y="346125"/>
                    <a:pt x="202869" y="0"/>
                  </a:cubicBezTo>
                  <a:cubicBezTo>
                    <a:pt x="156735" y="226632"/>
                    <a:pt x="88037" y="430175"/>
                    <a:pt x="0" y="612250"/>
                  </a:cubicBezTo>
                  <a:close/>
                </a:path>
              </a:pathLst>
            </a:custGeom>
            <a:grpFill/>
            <a:ln w="2010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A8ABFA6-91A3-C94E-80CD-4CB7BB3CB937}"/>
                </a:ext>
              </a:extLst>
            </p:cNvPr>
            <p:cNvSpPr/>
            <p:nvPr/>
          </p:nvSpPr>
          <p:spPr>
            <a:xfrm>
              <a:off x="5606319" y="767710"/>
              <a:ext cx="397680" cy="407491"/>
            </a:xfrm>
            <a:custGeom>
              <a:avLst/>
              <a:gdLst>
                <a:gd name="connsiteX0" fmla="*/ 77763 w 397680"/>
                <a:gd name="connsiteY0" fmla="*/ 407492 h 407491"/>
                <a:gd name="connsiteX1" fmla="*/ 397680 w 397680"/>
                <a:gd name="connsiteY1" fmla="*/ 54481 h 407491"/>
                <a:gd name="connsiteX2" fmla="*/ 296346 w 397680"/>
                <a:gd name="connsiteY2" fmla="*/ 0 h 407491"/>
                <a:gd name="connsiteX3" fmla="*/ 0 w 397680"/>
                <a:gd name="connsiteY3" fmla="*/ 149063 h 407491"/>
                <a:gd name="connsiteX4" fmla="*/ 77763 w 397680"/>
                <a:gd name="connsiteY4" fmla="*/ 407492 h 407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80" h="407491">
                  <a:moveTo>
                    <a:pt x="77763" y="407492"/>
                  </a:moveTo>
                  <a:cubicBezTo>
                    <a:pt x="181313" y="284353"/>
                    <a:pt x="289295" y="153923"/>
                    <a:pt x="397680" y="54481"/>
                  </a:cubicBezTo>
                  <a:cubicBezTo>
                    <a:pt x="364439" y="35443"/>
                    <a:pt x="330594" y="17013"/>
                    <a:pt x="296346" y="0"/>
                  </a:cubicBezTo>
                  <a:cubicBezTo>
                    <a:pt x="198840" y="41519"/>
                    <a:pt x="93477" y="93569"/>
                    <a:pt x="0" y="149063"/>
                  </a:cubicBezTo>
                  <a:cubicBezTo>
                    <a:pt x="27801" y="233113"/>
                    <a:pt x="53790" y="319391"/>
                    <a:pt x="77763" y="407492"/>
                  </a:cubicBezTo>
                  <a:close/>
                </a:path>
              </a:pathLst>
            </a:custGeom>
            <a:grpFill/>
            <a:ln w="2010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AF9F945-106D-756C-A475-5B5DF1B77EEF}"/>
                </a:ext>
              </a:extLst>
            </p:cNvPr>
            <p:cNvSpPr/>
            <p:nvPr/>
          </p:nvSpPr>
          <p:spPr>
            <a:xfrm>
              <a:off x="5919010" y="1480415"/>
              <a:ext cx="812859" cy="2281102"/>
            </a:xfrm>
            <a:custGeom>
              <a:avLst/>
              <a:gdLst>
                <a:gd name="connsiteX0" fmla="*/ 812860 w 812859"/>
                <a:gd name="connsiteY0" fmla="*/ 107139 h 2281102"/>
                <a:gd name="connsiteX1" fmla="*/ 754034 w 812859"/>
                <a:gd name="connsiteY1" fmla="*/ 0 h 2281102"/>
                <a:gd name="connsiteX2" fmla="*/ 5211 w 812859"/>
                <a:gd name="connsiteY2" fmla="*/ 1120197 h 2281102"/>
                <a:gd name="connsiteX3" fmla="*/ 457486 w 812859"/>
                <a:gd name="connsiteY3" fmla="*/ 2281102 h 2281102"/>
                <a:gd name="connsiteX4" fmla="*/ 598105 w 812859"/>
                <a:gd name="connsiteY4" fmla="*/ 2127584 h 2281102"/>
                <a:gd name="connsiteX5" fmla="*/ 812860 w 812859"/>
                <a:gd name="connsiteY5" fmla="*/ 107139 h 228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59" h="2281102">
                  <a:moveTo>
                    <a:pt x="812860" y="107139"/>
                  </a:moveTo>
                  <a:cubicBezTo>
                    <a:pt x="794326" y="70683"/>
                    <a:pt x="774784" y="34835"/>
                    <a:pt x="754034" y="0"/>
                  </a:cubicBezTo>
                  <a:cubicBezTo>
                    <a:pt x="328149" y="239594"/>
                    <a:pt x="47920" y="639187"/>
                    <a:pt x="5211" y="1120197"/>
                  </a:cubicBezTo>
                  <a:cubicBezTo>
                    <a:pt x="-32462" y="1544903"/>
                    <a:pt x="135756" y="1975483"/>
                    <a:pt x="457486" y="2281102"/>
                  </a:cubicBezTo>
                  <a:cubicBezTo>
                    <a:pt x="507045" y="2232495"/>
                    <a:pt x="554186" y="2181457"/>
                    <a:pt x="598105" y="2127584"/>
                  </a:cubicBezTo>
                  <a:cubicBezTo>
                    <a:pt x="227823" y="1400702"/>
                    <a:pt x="343461" y="675642"/>
                    <a:pt x="812860" y="107139"/>
                  </a:cubicBezTo>
                  <a:close/>
                </a:path>
              </a:pathLst>
            </a:custGeom>
            <a:grpFill/>
            <a:ln w="2010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EBD5531-57D8-8F66-17BE-4ED89586A77E}"/>
                </a:ext>
              </a:extLst>
            </p:cNvPr>
            <p:cNvSpPr/>
            <p:nvPr/>
          </p:nvSpPr>
          <p:spPr>
            <a:xfrm>
              <a:off x="5275322" y="3839289"/>
              <a:ext cx="434345" cy="404656"/>
            </a:xfrm>
            <a:custGeom>
              <a:avLst/>
              <a:gdLst>
                <a:gd name="connsiteX0" fmla="*/ 207100 w 434345"/>
                <a:gd name="connsiteY0" fmla="*/ 404656 h 404656"/>
                <a:gd name="connsiteX1" fmla="*/ 434346 w 434345"/>
                <a:gd name="connsiteY1" fmla="*/ 344099 h 404656"/>
                <a:gd name="connsiteX2" fmla="*/ 171643 w 434345"/>
                <a:gd name="connsiteY2" fmla="*/ 0 h 404656"/>
                <a:gd name="connsiteX3" fmla="*/ 0 w 434345"/>
                <a:gd name="connsiteY3" fmla="*/ 235948 h 404656"/>
                <a:gd name="connsiteX4" fmla="*/ 207100 w 434345"/>
                <a:gd name="connsiteY4" fmla="*/ 404656 h 404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345" h="404656">
                  <a:moveTo>
                    <a:pt x="207100" y="404656"/>
                  </a:moveTo>
                  <a:cubicBezTo>
                    <a:pt x="284863" y="389264"/>
                    <a:pt x="360612" y="368808"/>
                    <a:pt x="434346" y="344099"/>
                  </a:cubicBezTo>
                  <a:cubicBezTo>
                    <a:pt x="343689" y="243239"/>
                    <a:pt x="254644" y="122126"/>
                    <a:pt x="171643" y="0"/>
                  </a:cubicBezTo>
                  <a:cubicBezTo>
                    <a:pt x="118861" y="84050"/>
                    <a:pt x="61646" y="162834"/>
                    <a:pt x="0" y="235948"/>
                  </a:cubicBezTo>
                  <a:cubicBezTo>
                    <a:pt x="65474" y="294682"/>
                    <a:pt x="133567" y="351593"/>
                    <a:pt x="207100" y="404656"/>
                  </a:cubicBezTo>
                  <a:close/>
                </a:path>
              </a:pathLst>
            </a:custGeom>
            <a:grpFill/>
            <a:ln w="20108" cap="flat">
              <a:noFill/>
              <a:prstDash val="solid"/>
              <a:miter/>
            </a:ln>
          </p:spPr>
          <p:txBody>
            <a:bodyPr rtlCol="0" anchor="ctr"/>
            <a:lstStyle/>
            <a:p>
              <a:endParaRPr lang="en-US"/>
            </a:p>
          </p:txBody>
        </p:sp>
      </p:grpSp>
    </p:spTree>
    <p:extLst>
      <p:ext uri="{BB962C8B-B14F-4D97-AF65-F5344CB8AC3E}">
        <p14:creationId xmlns:p14="http://schemas.microsoft.com/office/powerpoint/2010/main" val="24294335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Divider Slide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84B312-63A1-3A01-F5CC-20FADD10C353}"/>
              </a:ext>
            </a:extLst>
          </p:cNvPr>
          <p:cNvSpPr/>
          <p:nvPr userDrawn="1"/>
        </p:nvSpPr>
        <p:spPr>
          <a:xfrm>
            <a:off x="0" y="0"/>
            <a:ext cx="4079875" cy="685800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48" name="Picture Placeholder 47">
            <a:extLst>
              <a:ext uri="{FF2B5EF4-FFF2-40B4-BE49-F238E27FC236}">
                <a16:creationId xmlns:a16="http://schemas.microsoft.com/office/drawing/2014/main" id="{A0999248-014E-E330-C744-67B67419C1D7}"/>
              </a:ext>
            </a:extLst>
          </p:cNvPr>
          <p:cNvSpPr>
            <a:spLocks noGrp="1"/>
          </p:cNvSpPr>
          <p:nvPr>
            <p:ph type="pic" sz="quarter" idx="13"/>
          </p:nvPr>
        </p:nvSpPr>
        <p:spPr>
          <a:xfrm>
            <a:off x="4079875" y="-1"/>
            <a:ext cx="8112125" cy="6857999"/>
          </a:xfrm>
          <a:noFill/>
        </p:spPr>
        <p:txBody>
          <a:bodyPr/>
          <a:lstStyle/>
          <a:p>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42914" y="2734866"/>
            <a:ext cx="3205162" cy="1846659"/>
          </a:xfrm>
        </p:spPr>
        <p:txBody>
          <a:bodyPr anchor="b">
            <a:spAutoFit/>
          </a:bodyPr>
          <a:lstStyle>
            <a:lvl1pPr algn="l">
              <a:defRPr sz="4000" b="1">
                <a:solidFill>
                  <a:schemeClr val="bg1"/>
                </a:solidFill>
              </a:defRPr>
            </a:lvl1pPr>
          </a:lstStyle>
          <a:p>
            <a:r>
              <a:rPr lang="en-GB"/>
              <a:t>Click to edit Master title style</a:t>
            </a:r>
            <a:endParaRPr lang="en-DK"/>
          </a:p>
        </p:txBody>
      </p:sp>
      <p:pic>
        <p:nvPicPr>
          <p:cNvPr id="4" name="Picture 3">
            <a:extLst>
              <a:ext uri="{FF2B5EF4-FFF2-40B4-BE49-F238E27FC236}">
                <a16:creationId xmlns:a16="http://schemas.microsoft.com/office/drawing/2014/main" id="{6DF341B7-46C6-C8A5-E8C6-CBE351D0DA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3338689" y="3338691"/>
            <a:ext cx="6857999" cy="180621"/>
          </a:xfrm>
          <a:prstGeom prst="rect">
            <a:avLst/>
          </a:prstGeom>
        </p:spPr>
      </p:pic>
    </p:spTree>
    <p:extLst>
      <p:ext uri="{BB962C8B-B14F-4D97-AF65-F5344CB8AC3E}">
        <p14:creationId xmlns:p14="http://schemas.microsoft.com/office/powerpoint/2010/main" val="13119634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Image Left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D364F-3FE9-18C1-56D4-52A88C82DF6C}"/>
              </a:ext>
            </a:extLst>
          </p:cNvPr>
          <p:cNvSpPr>
            <a:spLocks noGrp="1"/>
          </p:cNvSpPr>
          <p:nvPr>
            <p:ph type="title"/>
          </p:nvPr>
        </p:nvSpPr>
        <p:spPr>
          <a:xfrm>
            <a:off x="4548188" y="0"/>
            <a:ext cx="6932192" cy="908050"/>
          </a:xfrm>
        </p:spPr>
        <p:txBody>
          <a:bodyPr anchor="b" anchorCtr="0">
            <a:noAutofit/>
          </a:bodyPr>
          <a:lstStyle>
            <a:lvl1pPr>
              <a:defRPr sz="2400" b="1">
                <a:solidFill>
                  <a:schemeClr val="accent1"/>
                </a:solidFill>
              </a:defRPr>
            </a:lvl1pPr>
          </a:lstStyle>
          <a:p>
            <a:r>
              <a:rPr lang="en-GB"/>
              <a:t>Click to edit Master title style</a:t>
            </a:r>
            <a:endParaRPr lang="en-DK"/>
          </a:p>
        </p:txBody>
      </p:sp>
      <p:sp>
        <p:nvSpPr>
          <p:cNvPr id="3" name="Content Placeholder 2">
            <a:extLst>
              <a:ext uri="{FF2B5EF4-FFF2-40B4-BE49-F238E27FC236}">
                <a16:creationId xmlns:a16="http://schemas.microsoft.com/office/drawing/2014/main" id="{AEEC2ED8-295B-3A5C-24C6-BE6C838B05F4}"/>
              </a:ext>
            </a:extLst>
          </p:cNvPr>
          <p:cNvSpPr>
            <a:spLocks noGrp="1"/>
          </p:cNvSpPr>
          <p:nvPr>
            <p:ph idx="1"/>
          </p:nvPr>
        </p:nvSpPr>
        <p:spPr>
          <a:xfrm>
            <a:off x="6105400" y="2009238"/>
            <a:ext cx="4636605" cy="246221"/>
          </a:xfrm>
        </p:spPr>
        <p:txBody>
          <a:bodyPr anchor="ctr">
            <a:spAutoFit/>
          </a:bodyPr>
          <a:lstStyle>
            <a:lvl1pPr marL="0" indent="0">
              <a:buNone/>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p:txBody>
      </p:sp>
      <p:sp>
        <p:nvSpPr>
          <p:cNvPr id="10" name="Picture Placeholder 9">
            <a:extLst>
              <a:ext uri="{FF2B5EF4-FFF2-40B4-BE49-F238E27FC236}">
                <a16:creationId xmlns:a16="http://schemas.microsoft.com/office/drawing/2014/main" id="{CE9113E3-0C37-B5C8-5AE8-0668E1939C02}"/>
              </a:ext>
            </a:extLst>
          </p:cNvPr>
          <p:cNvSpPr>
            <a:spLocks noGrp="1"/>
          </p:cNvSpPr>
          <p:nvPr>
            <p:ph type="pic" sz="quarter" idx="13"/>
          </p:nvPr>
        </p:nvSpPr>
        <p:spPr>
          <a:xfrm>
            <a:off x="1" y="0"/>
            <a:ext cx="4079874" cy="6750000"/>
          </a:xfrm>
        </p:spPr>
        <p:txBody>
          <a:bodyPr/>
          <a:lstStyle/>
          <a:p>
            <a:endParaRPr lang="en-DK"/>
          </a:p>
        </p:txBody>
      </p:sp>
      <p:pic>
        <p:nvPicPr>
          <p:cNvPr id="4" name="Picture 3">
            <a:extLst>
              <a:ext uri="{FF2B5EF4-FFF2-40B4-BE49-F238E27FC236}">
                <a16:creationId xmlns:a16="http://schemas.microsoft.com/office/drawing/2014/main" id="{8002D53A-6D9C-B20A-ABE0-E3B2FB875E23}"/>
              </a:ext>
            </a:extLst>
          </p:cNvPr>
          <p:cNvPicPr>
            <a:picLocks/>
          </p:cNvPicPr>
          <p:nvPr userDrawn="1"/>
        </p:nvPicPr>
        <p:blipFill rotWithShape="1">
          <a:blip r:embed="rId2" cstate="email">
            <a:extLst>
              <a:ext uri="{28A0092B-C50C-407E-A947-70E740481C1C}">
                <a14:useLocalDpi xmlns:a14="http://schemas.microsoft.com/office/drawing/2010/main"/>
              </a:ext>
            </a:extLst>
          </a:blip>
          <a:srcRect t="-875"/>
          <a:stretch/>
        </p:blipFill>
        <p:spPr>
          <a:xfrm>
            <a:off x="0" y="6750000"/>
            <a:ext cx="12192000" cy="108000"/>
          </a:xfrm>
          <a:prstGeom prst="rect">
            <a:avLst/>
          </a:prstGeom>
        </p:spPr>
      </p:pic>
      <p:pic>
        <p:nvPicPr>
          <p:cNvPr id="6" name="Graphic 5">
            <a:extLst>
              <a:ext uri="{FF2B5EF4-FFF2-40B4-BE49-F238E27FC236}">
                <a16:creationId xmlns:a16="http://schemas.microsoft.com/office/drawing/2014/main" id="{A4C1D2C9-2534-624C-76D6-07237F7B3A92}"/>
              </a:ext>
            </a:extLst>
          </p:cNvPr>
          <p:cNvPicPr>
            <a:picLocks/>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48188" y="1053025"/>
            <a:ext cx="540000" cy="36000"/>
          </a:xfrm>
          <a:prstGeom prst="rect">
            <a:avLst/>
          </a:prstGeom>
        </p:spPr>
      </p:pic>
      <p:sp>
        <p:nvSpPr>
          <p:cNvPr id="57" name="Content Placeholder 2">
            <a:extLst>
              <a:ext uri="{FF2B5EF4-FFF2-40B4-BE49-F238E27FC236}">
                <a16:creationId xmlns:a16="http://schemas.microsoft.com/office/drawing/2014/main" id="{16A327B8-AFBD-F1DF-7DFC-FB03E0CBC483}"/>
              </a:ext>
            </a:extLst>
          </p:cNvPr>
          <p:cNvSpPr>
            <a:spLocks noGrp="1"/>
          </p:cNvSpPr>
          <p:nvPr>
            <p:ph idx="19"/>
          </p:nvPr>
        </p:nvSpPr>
        <p:spPr>
          <a:xfrm>
            <a:off x="6105400" y="3151603"/>
            <a:ext cx="4636605" cy="246221"/>
          </a:xfrm>
        </p:spPr>
        <p:txBody>
          <a:bodyPr anchor="ctr">
            <a:spAutoFit/>
          </a:bodyPr>
          <a:lstStyle>
            <a:lvl1pPr marL="0" indent="0">
              <a:buNone/>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p:txBody>
      </p:sp>
      <p:sp>
        <p:nvSpPr>
          <p:cNvPr id="58" name="Content Placeholder 2">
            <a:extLst>
              <a:ext uri="{FF2B5EF4-FFF2-40B4-BE49-F238E27FC236}">
                <a16:creationId xmlns:a16="http://schemas.microsoft.com/office/drawing/2014/main" id="{84920924-4D7D-AFA8-DA00-3C53D28D9263}"/>
              </a:ext>
            </a:extLst>
          </p:cNvPr>
          <p:cNvSpPr>
            <a:spLocks noGrp="1"/>
          </p:cNvSpPr>
          <p:nvPr>
            <p:ph idx="20"/>
          </p:nvPr>
        </p:nvSpPr>
        <p:spPr>
          <a:xfrm>
            <a:off x="6105400" y="4293968"/>
            <a:ext cx="4636605" cy="246221"/>
          </a:xfrm>
        </p:spPr>
        <p:txBody>
          <a:bodyPr anchor="ctr">
            <a:spAutoFit/>
          </a:bodyPr>
          <a:lstStyle>
            <a:lvl1pPr marL="0" indent="0">
              <a:buNone/>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p:txBody>
      </p:sp>
      <p:sp>
        <p:nvSpPr>
          <p:cNvPr id="59" name="Content Placeholder 2">
            <a:extLst>
              <a:ext uri="{FF2B5EF4-FFF2-40B4-BE49-F238E27FC236}">
                <a16:creationId xmlns:a16="http://schemas.microsoft.com/office/drawing/2014/main" id="{2C6CA0A4-7A3E-BB08-2AD3-FE4BAE03FE66}"/>
              </a:ext>
            </a:extLst>
          </p:cNvPr>
          <p:cNvSpPr>
            <a:spLocks noGrp="1"/>
          </p:cNvSpPr>
          <p:nvPr>
            <p:ph idx="21"/>
          </p:nvPr>
        </p:nvSpPr>
        <p:spPr>
          <a:xfrm>
            <a:off x="6105400" y="5436334"/>
            <a:ext cx="4636605" cy="246221"/>
          </a:xfrm>
        </p:spPr>
        <p:txBody>
          <a:bodyPr anchor="ctr">
            <a:spAutoFit/>
          </a:bodyPr>
          <a:lstStyle>
            <a:lvl1pPr marL="0" indent="0">
              <a:buNone/>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GB"/>
              <a:t>Click to edit Master text styles</a:t>
            </a:r>
          </a:p>
        </p:txBody>
      </p:sp>
      <p:pic>
        <p:nvPicPr>
          <p:cNvPr id="7" name="Picture 6">
            <a:extLst>
              <a:ext uri="{FF2B5EF4-FFF2-40B4-BE49-F238E27FC236}">
                <a16:creationId xmlns:a16="http://schemas.microsoft.com/office/drawing/2014/main" id="{542849B5-7E2A-B53A-CF95-071CC1FE5B8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995337" y="6214902"/>
            <a:ext cx="972000" cy="425578"/>
          </a:xfrm>
          <a:prstGeom prst="rect">
            <a:avLst/>
          </a:prstGeom>
        </p:spPr>
      </p:pic>
    </p:spTree>
    <p:extLst>
      <p:ext uri="{BB962C8B-B14F-4D97-AF65-F5344CB8AC3E}">
        <p14:creationId xmlns:p14="http://schemas.microsoft.com/office/powerpoint/2010/main" val="17585980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ext and Image 2 colum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E0D50-31EF-CD42-B8A8-7010AE4EE082}"/>
              </a:ext>
            </a:extLst>
          </p:cNvPr>
          <p:cNvSpPr>
            <a:spLocks noGrp="1"/>
          </p:cNvSpPr>
          <p:nvPr>
            <p:ph type="title"/>
          </p:nvPr>
        </p:nvSpPr>
        <p:spPr/>
        <p:txBody>
          <a:bodyPr/>
          <a:lstStyle/>
          <a:p>
            <a:r>
              <a:rPr lang="en-GB"/>
              <a:t>Click to edit Master title style</a:t>
            </a:r>
            <a:endParaRPr lang="en-US"/>
          </a:p>
        </p:txBody>
      </p:sp>
      <p:sp>
        <p:nvSpPr>
          <p:cNvPr id="5" name="Picture Placeholder 3">
            <a:extLst>
              <a:ext uri="{FF2B5EF4-FFF2-40B4-BE49-F238E27FC236}">
                <a16:creationId xmlns:a16="http://schemas.microsoft.com/office/drawing/2014/main" id="{E4A5A539-F4BE-1D44-9983-028A2660282C}"/>
              </a:ext>
            </a:extLst>
          </p:cNvPr>
          <p:cNvSpPr>
            <a:spLocks noGrp="1"/>
          </p:cNvSpPr>
          <p:nvPr>
            <p:ph type="pic" sz="quarter" idx="12"/>
          </p:nvPr>
        </p:nvSpPr>
        <p:spPr>
          <a:xfrm>
            <a:off x="6337304" y="1268413"/>
            <a:ext cx="5411248" cy="4716462"/>
          </a:xfrm>
          <a:prstGeom prst="rect">
            <a:avLst/>
          </a:prstGeom>
        </p:spPr>
        <p:txBody>
          <a:bodyPr anchor="ctr"/>
          <a:lstStyle>
            <a:lvl1pPr marL="0" indent="0" algn="ctr">
              <a:buNone/>
              <a:defRPr>
                <a:solidFill>
                  <a:schemeClr val="bg2"/>
                </a:solidFill>
              </a:defRPr>
            </a:lvl1pPr>
          </a:lstStyle>
          <a:p>
            <a:pPr lvl="0"/>
            <a:r>
              <a:rPr lang="en-GB" noProof="0"/>
              <a:t>Click icon to add picture</a:t>
            </a:r>
          </a:p>
        </p:txBody>
      </p:sp>
      <p:sp>
        <p:nvSpPr>
          <p:cNvPr id="7" name="Text Placeholder 7">
            <a:extLst>
              <a:ext uri="{FF2B5EF4-FFF2-40B4-BE49-F238E27FC236}">
                <a16:creationId xmlns:a16="http://schemas.microsoft.com/office/drawing/2014/main" id="{D8AC759B-C312-084E-A427-F1350B9A1FC6}"/>
              </a:ext>
            </a:extLst>
          </p:cNvPr>
          <p:cNvSpPr>
            <a:spLocks noGrp="1"/>
          </p:cNvSpPr>
          <p:nvPr>
            <p:ph type="body" sz="quarter" idx="13"/>
          </p:nvPr>
        </p:nvSpPr>
        <p:spPr>
          <a:xfrm>
            <a:off x="442915" y="1268413"/>
            <a:ext cx="5411248" cy="47164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Footer Placeholder 2">
            <a:extLst>
              <a:ext uri="{FF2B5EF4-FFF2-40B4-BE49-F238E27FC236}">
                <a16:creationId xmlns:a16="http://schemas.microsoft.com/office/drawing/2014/main" id="{4E39EC77-FF00-864F-A1C0-80832D274316}"/>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63218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TO-B">
    <p:spTree>
      <p:nvGrpSpPr>
        <p:cNvPr id="1" name=""/>
        <p:cNvGrpSpPr/>
        <p:nvPr/>
      </p:nvGrpSpPr>
      <p:grpSpPr>
        <a:xfrm>
          <a:off x="0" y="0"/>
          <a:ext cx="0" cy="0"/>
          <a:chOff x="0" y="0"/>
          <a:chExt cx="0" cy="0"/>
        </a:xfrm>
      </p:grpSpPr>
      <p:sp>
        <p:nvSpPr>
          <p:cNvPr id="102" name="Shape 102"/>
          <p:cNvSpPr>
            <a:spLocks noGrp="1"/>
          </p:cNvSpPr>
          <p:nvPr>
            <p:ph type="title"/>
          </p:nvPr>
        </p:nvSpPr>
        <p:spPr>
          <a:prstGeom prst="rect">
            <a:avLst/>
          </a:prstGeom>
        </p:spPr>
        <p:txBody>
          <a:bodyPr/>
          <a:lstStyle>
            <a:lvl1pPr>
              <a:defRPr b="0"/>
            </a:lvl1pPr>
          </a:lstStyle>
          <a:p>
            <a:r>
              <a:rPr lang="en-US"/>
              <a:t>Click to edit Master title style</a:t>
            </a:r>
            <a:endParaRPr dirty="0"/>
          </a:p>
        </p:txBody>
      </p:sp>
      <p:sp>
        <p:nvSpPr>
          <p:cNvPr id="103" name="Shape 103"/>
          <p:cNvSpPr>
            <a:spLocks noGrp="1"/>
          </p:cNvSpPr>
          <p:nvPr>
            <p:ph idx="3"/>
          </p:nvPr>
        </p:nvSpPr>
        <p:spPr>
          <a:xfrm>
            <a:off x="393700" y="1670050"/>
            <a:ext cx="11366500" cy="5086350"/>
          </a:xfrm>
          <a:prstGeom prst="rect">
            <a:avLst/>
          </a:prstGeom>
        </p:spPr>
        <p:txBody>
          <a:bodyPr anchor="ctr"/>
          <a:lstStyle>
            <a:lvl1pPr>
              <a:defRPr>
                <a:latin typeface="Franklin Gothic Book"/>
                <a:ea typeface="Franklin Gothic Book"/>
                <a:cs typeface="Franklin Gothic Book"/>
              </a:defRPr>
            </a:lvl1pPr>
          </a:lstStyle>
          <a:p>
            <a:pPr lvl="0" algn="ctr">
              <a:spcBef>
                <a:spcPts val="0"/>
              </a:spcBef>
              <a:defRPr sz="5600">
                <a:latin typeface="Gill Sans"/>
                <a:ea typeface="Gill Sans"/>
                <a:cs typeface="Gill Sans"/>
                <a:sym typeface="Gill Sans"/>
              </a:defRPr>
            </a:pPr>
            <a:r>
              <a:rPr lang="en-US" dirty="0"/>
              <a:t>Click to edit Master text styles</a:t>
            </a:r>
          </a:p>
        </p:txBody>
      </p:sp>
      <p:sp>
        <p:nvSpPr>
          <p:cNvPr id="104" name="Shape 104"/>
          <p:cNvSpPr>
            <a:spLocks noGrp="1"/>
          </p:cNvSpPr>
          <p:nvPr>
            <p:ph type="sldNum" sz="quarter" idx="2"/>
          </p:nvPr>
        </p:nvSpPr>
        <p:spPr>
          <a:prstGeom prst="rect">
            <a:avLst/>
          </a:prstGeom>
        </p:spPr>
        <p:txBody>
          <a:bodyPr/>
          <a:lstStyle/>
          <a:p>
            <a:fld id="{86CB4B4D-7CA3-9044-876B-883B54F8677D}" type="slidenum">
              <a:rPr lang="uk-UA" smtClean="0"/>
              <a:t>‹#›</a:t>
            </a:fld>
            <a:endParaRPr lang="uk-UA"/>
          </a:p>
        </p:txBody>
      </p:sp>
      <p:pic>
        <p:nvPicPr>
          <p:cNvPr id="6" name="Picture 35" descr="JCI_RGB.emf">
            <a:extLst>
              <a:ext uri="{FF2B5EF4-FFF2-40B4-BE49-F238E27FC236}">
                <a16:creationId xmlns:a16="http://schemas.microsoft.com/office/drawing/2014/main" id="{FC72A02A-601E-4C65-A510-B107C283C1C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223147" y="6384529"/>
            <a:ext cx="711768" cy="311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5972633"/>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_Image Right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74CC99-3ECC-2019-12B7-7DA6C98BCCE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096000" y="1406538"/>
            <a:ext cx="6096000" cy="5449881"/>
          </a:xfrm>
          <a:prstGeom prst="rect">
            <a:avLst/>
          </a:prstGeom>
        </p:spPr>
      </p:pic>
      <p:sp>
        <p:nvSpPr>
          <p:cNvPr id="4" name="Rectangle 3">
            <a:extLst>
              <a:ext uri="{FF2B5EF4-FFF2-40B4-BE49-F238E27FC236}">
                <a16:creationId xmlns:a16="http://schemas.microsoft.com/office/drawing/2014/main" id="{D531A82A-AF92-79CB-9321-C5864AA363A6}"/>
              </a:ext>
            </a:extLst>
          </p:cNvPr>
          <p:cNvSpPr/>
          <p:nvPr userDrawn="1"/>
        </p:nvSpPr>
        <p:spPr>
          <a:xfrm>
            <a:off x="1" y="1209040"/>
            <a:ext cx="6095999" cy="5648960"/>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442913" y="2276475"/>
            <a:ext cx="5284787" cy="2305050"/>
          </a:xfrm>
        </p:spPr>
        <p:txBody>
          <a:bodyPr anchor="b" anchorCtr="0">
            <a:normAutofit/>
          </a:bodyPr>
          <a:lstStyle>
            <a:lvl1pPr algn="l">
              <a:defRPr sz="5400" b="1">
                <a:solidFill>
                  <a:schemeClr val="bg1"/>
                </a:solidFill>
              </a:defRPr>
            </a:lvl1pPr>
          </a:lstStyle>
          <a:p>
            <a:r>
              <a:rPr lang="en-GB"/>
              <a:t>Click to edit Master title style</a:t>
            </a:r>
            <a:endParaRPr lang="en-DK"/>
          </a:p>
        </p:txBody>
      </p:sp>
      <p:sp>
        <p:nvSpPr>
          <p:cNvPr id="66" name="Subtitle 2">
            <a:extLst>
              <a:ext uri="{FF2B5EF4-FFF2-40B4-BE49-F238E27FC236}">
                <a16:creationId xmlns:a16="http://schemas.microsoft.com/office/drawing/2014/main" id="{6158DD4A-0AEF-ADF8-8A5B-02CBF2DC586D}"/>
              </a:ext>
            </a:extLst>
          </p:cNvPr>
          <p:cNvSpPr>
            <a:spLocks noGrp="1"/>
          </p:cNvSpPr>
          <p:nvPr>
            <p:ph type="subTitle" idx="1"/>
          </p:nvPr>
        </p:nvSpPr>
        <p:spPr>
          <a:xfrm>
            <a:off x="442914" y="4972430"/>
            <a:ext cx="5284786" cy="307777"/>
          </a:xfrm>
        </p:spPr>
        <p:txBody>
          <a:bodyPr wrap="square"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7" name="Picture 6">
            <a:extLst>
              <a:ext uri="{FF2B5EF4-FFF2-40B4-BE49-F238E27FC236}">
                <a16:creationId xmlns:a16="http://schemas.microsoft.com/office/drawing/2014/main" id="{B09998CC-6814-FFEF-B424-AF2E934738D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8" name="Graphic 17">
            <a:extLst>
              <a:ext uri="{FF2B5EF4-FFF2-40B4-BE49-F238E27FC236}">
                <a16:creationId xmlns:a16="http://schemas.microsoft.com/office/drawing/2014/main" id="{808BDA9F-5F81-2EB1-08D6-421B0FF2C7F4}"/>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9" name="Graphic 17">
              <a:extLst>
                <a:ext uri="{FF2B5EF4-FFF2-40B4-BE49-F238E27FC236}">
                  <a16:creationId xmlns:a16="http://schemas.microsoft.com/office/drawing/2014/main" id="{34F6EB77-AB3C-28B1-6669-4FC01D826843}"/>
                </a:ext>
              </a:extLst>
            </p:cNvPr>
            <p:cNvGrpSpPr/>
            <p:nvPr/>
          </p:nvGrpSpPr>
          <p:grpSpPr>
            <a:xfrm>
              <a:off x="3994150" y="3289300"/>
              <a:ext cx="2355593" cy="276140"/>
              <a:chOff x="3994150" y="3289300"/>
              <a:chExt cx="2355593" cy="276140"/>
            </a:xfrm>
            <a:grpFill/>
          </p:grpSpPr>
          <p:sp>
            <p:nvSpPr>
              <p:cNvPr id="22" name="Freeform 21">
                <a:extLst>
                  <a:ext uri="{FF2B5EF4-FFF2-40B4-BE49-F238E27FC236}">
                    <a16:creationId xmlns:a16="http://schemas.microsoft.com/office/drawing/2014/main" id="{57AF0E20-BBF0-F650-EAE5-3615AFF739F1}"/>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23" name="Freeform 22">
                <a:extLst>
                  <a:ext uri="{FF2B5EF4-FFF2-40B4-BE49-F238E27FC236}">
                    <a16:creationId xmlns:a16="http://schemas.microsoft.com/office/drawing/2014/main" id="{C4C1ED17-CF50-915C-AC1D-174096D71D7E}"/>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24" name="Freeform 23">
                <a:extLst>
                  <a:ext uri="{FF2B5EF4-FFF2-40B4-BE49-F238E27FC236}">
                    <a16:creationId xmlns:a16="http://schemas.microsoft.com/office/drawing/2014/main" id="{52AA5720-CC7B-DD2B-DD72-69B1CD48EC27}"/>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5" name="Freeform 24">
                <a:extLst>
                  <a:ext uri="{FF2B5EF4-FFF2-40B4-BE49-F238E27FC236}">
                    <a16:creationId xmlns:a16="http://schemas.microsoft.com/office/drawing/2014/main" id="{825751CF-7DD1-31B2-54F3-B83D9A2305AD}"/>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26" name="Freeform 25">
                <a:extLst>
                  <a:ext uri="{FF2B5EF4-FFF2-40B4-BE49-F238E27FC236}">
                    <a16:creationId xmlns:a16="http://schemas.microsoft.com/office/drawing/2014/main" id="{16AAA5CD-CAC9-03C9-19C8-7508849E77FB}"/>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27" name="Freeform 26">
                <a:extLst>
                  <a:ext uri="{FF2B5EF4-FFF2-40B4-BE49-F238E27FC236}">
                    <a16:creationId xmlns:a16="http://schemas.microsoft.com/office/drawing/2014/main" id="{B4D6E938-3BE0-6609-5CDA-DC34D35AA97F}"/>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28" name="Freeform 27">
                <a:extLst>
                  <a:ext uri="{FF2B5EF4-FFF2-40B4-BE49-F238E27FC236}">
                    <a16:creationId xmlns:a16="http://schemas.microsoft.com/office/drawing/2014/main" id="{CAA8B3DF-3769-C151-00F6-F1B48562E0E5}"/>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29" name="Freeform 28">
                <a:extLst>
                  <a:ext uri="{FF2B5EF4-FFF2-40B4-BE49-F238E27FC236}">
                    <a16:creationId xmlns:a16="http://schemas.microsoft.com/office/drawing/2014/main" id="{409CFA91-3748-9F76-FFA1-8EC1F94F85C2}"/>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30" name="Freeform 29">
                <a:extLst>
                  <a:ext uri="{FF2B5EF4-FFF2-40B4-BE49-F238E27FC236}">
                    <a16:creationId xmlns:a16="http://schemas.microsoft.com/office/drawing/2014/main" id="{20431D02-9662-F166-DF23-3D0D5125A7DD}"/>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31" name="Freeform 30">
                <a:extLst>
                  <a:ext uri="{FF2B5EF4-FFF2-40B4-BE49-F238E27FC236}">
                    <a16:creationId xmlns:a16="http://schemas.microsoft.com/office/drawing/2014/main" id="{A3600D4D-9089-E1BE-C5AA-0197658E0FC2}"/>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32" name="Freeform 31">
                <a:extLst>
                  <a:ext uri="{FF2B5EF4-FFF2-40B4-BE49-F238E27FC236}">
                    <a16:creationId xmlns:a16="http://schemas.microsoft.com/office/drawing/2014/main" id="{B3A50663-0330-1A57-6E6A-0A7D59C73B09}"/>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33" name="Freeform 32">
                <a:extLst>
                  <a:ext uri="{FF2B5EF4-FFF2-40B4-BE49-F238E27FC236}">
                    <a16:creationId xmlns:a16="http://schemas.microsoft.com/office/drawing/2014/main" id="{8C5347C9-F82F-0E14-F56A-90740783231E}"/>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34" name="Freeform 33">
                <a:extLst>
                  <a:ext uri="{FF2B5EF4-FFF2-40B4-BE49-F238E27FC236}">
                    <a16:creationId xmlns:a16="http://schemas.microsoft.com/office/drawing/2014/main" id="{73ECE6A2-0ADF-AF61-AD7C-A00777ADD150}"/>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35" name="Freeform 34">
                <a:extLst>
                  <a:ext uri="{FF2B5EF4-FFF2-40B4-BE49-F238E27FC236}">
                    <a16:creationId xmlns:a16="http://schemas.microsoft.com/office/drawing/2014/main" id="{1D96E3D4-1A56-4907-C226-325A3C4817AB}"/>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10" name="Graphic 17">
              <a:extLst>
                <a:ext uri="{FF2B5EF4-FFF2-40B4-BE49-F238E27FC236}">
                  <a16:creationId xmlns:a16="http://schemas.microsoft.com/office/drawing/2014/main" id="{21CFD13E-A9F1-013C-5511-2FFA1D9C810E}"/>
                </a:ext>
              </a:extLst>
            </p:cNvPr>
            <p:cNvGrpSpPr/>
            <p:nvPr/>
          </p:nvGrpSpPr>
          <p:grpSpPr>
            <a:xfrm>
              <a:off x="6465963" y="3289300"/>
              <a:ext cx="1730364" cy="282193"/>
              <a:chOff x="6465963" y="3289300"/>
              <a:chExt cx="1730364" cy="282193"/>
            </a:xfrm>
            <a:grpFill/>
          </p:grpSpPr>
          <p:sp>
            <p:nvSpPr>
              <p:cNvPr id="11" name="Freeform 10">
                <a:extLst>
                  <a:ext uri="{FF2B5EF4-FFF2-40B4-BE49-F238E27FC236}">
                    <a16:creationId xmlns:a16="http://schemas.microsoft.com/office/drawing/2014/main" id="{BF1E3F3E-8449-0D91-D3F7-8450B59B9574}"/>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12" name="Freeform 11">
                <a:extLst>
                  <a:ext uri="{FF2B5EF4-FFF2-40B4-BE49-F238E27FC236}">
                    <a16:creationId xmlns:a16="http://schemas.microsoft.com/office/drawing/2014/main" id="{06FB9FB6-A4DD-2B84-719B-C46F1C64A77E}"/>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13" name="Freeform 12">
                <a:extLst>
                  <a:ext uri="{FF2B5EF4-FFF2-40B4-BE49-F238E27FC236}">
                    <a16:creationId xmlns:a16="http://schemas.microsoft.com/office/drawing/2014/main" id="{DA724F0E-A905-66DE-10A3-ED9E51E6425B}"/>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14" name="Freeform 13">
                <a:extLst>
                  <a:ext uri="{FF2B5EF4-FFF2-40B4-BE49-F238E27FC236}">
                    <a16:creationId xmlns:a16="http://schemas.microsoft.com/office/drawing/2014/main" id="{A303BD35-6DBB-E94C-B420-540EC9BBC0DA}"/>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15" name="Freeform 14">
                <a:extLst>
                  <a:ext uri="{FF2B5EF4-FFF2-40B4-BE49-F238E27FC236}">
                    <a16:creationId xmlns:a16="http://schemas.microsoft.com/office/drawing/2014/main" id="{2E7351F9-8DB4-3E9F-C7A0-47C19D54C170}"/>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16" name="Freeform 15">
                <a:extLst>
                  <a:ext uri="{FF2B5EF4-FFF2-40B4-BE49-F238E27FC236}">
                    <a16:creationId xmlns:a16="http://schemas.microsoft.com/office/drawing/2014/main" id="{06BFACBC-4740-D675-9D40-6CC7FDEBA0CF}"/>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17" name="Freeform 16">
                <a:extLst>
                  <a:ext uri="{FF2B5EF4-FFF2-40B4-BE49-F238E27FC236}">
                    <a16:creationId xmlns:a16="http://schemas.microsoft.com/office/drawing/2014/main" id="{3C5A938C-BA43-8C8F-3BFA-79DF8B5B225B}"/>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8" name="Freeform 17">
                <a:extLst>
                  <a:ext uri="{FF2B5EF4-FFF2-40B4-BE49-F238E27FC236}">
                    <a16:creationId xmlns:a16="http://schemas.microsoft.com/office/drawing/2014/main" id="{ABFC68E7-4C11-A849-C8EA-B5C3FA0BDA8C}"/>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19" name="Freeform 18">
                <a:extLst>
                  <a:ext uri="{FF2B5EF4-FFF2-40B4-BE49-F238E27FC236}">
                    <a16:creationId xmlns:a16="http://schemas.microsoft.com/office/drawing/2014/main" id="{068306AE-72C4-526E-464A-698E36DB4CFD}"/>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20" name="Freeform 19">
                <a:extLst>
                  <a:ext uri="{FF2B5EF4-FFF2-40B4-BE49-F238E27FC236}">
                    <a16:creationId xmlns:a16="http://schemas.microsoft.com/office/drawing/2014/main" id="{F41A36E1-E7EA-207A-2AEC-635CA5E7AA22}"/>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21" name="Freeform 20">
                <a:extLst>
                  <a:ext uri="{FF2B5EF4-FFF2-40B4-BE49-F238E27FC236}">
                    <a16:creationId xmlns:a16="http://schemas.microsoft.com/office/drawing/2014/main" id="{E5055447-8A10-FB98-3DD4-1EA74EA36E50}"/>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6" name="Picture 5">
            <a:extLst>
              <a:ext uri="{FF2B5EF4-FFF2-40B4-BE49-F238E27FC236}">
                <a16:creationId xmlns:a16="http://schemas.microsoft.com/office/drawing/2014/main" id="{CE74713F-4BC9-4A01-C5F4-3153C792060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409802448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_Image Left">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A0999248-014E-E330-C744-67B67419C1D7}"/>
              </a:ext>
            </a:extLst>
          </p:cNvPr>
          <p:cNvSpPr>
            <a:spLocks noGrp="1"/>
          </p:cNvSpPr>
          <p:nvPr>
            <p:ph type="pic" sz="quarter" idx="13"/>
          </p:nvPr>
        </p:nvSpPr>
        <p:spPr>
          <a:xfrm>
            <a:off x="0" y="1406538"/>
            <a:ext cx="6096000" cy="5445103"/>
          </a:xfrm>
          <a:noFill/>
        </p:spPr>
        <p:txBody>
          <a:bodyPr/>
          <a:lstStyle/>
          <a:p>
            <a:endParaRPr lang="en-DK"/>
          </a:p>
        </p:txBody>
      </p:sp>
      <p:sp>
        <p:nvSpPr>
          <p:cNvPr id="4" name="Rectangle 3">
            <a:extLst>
              <a:ext uri="{FF2B5EF4-FFF2-40B4-BE49-F238E27FC236}">
                <a16:creationId xmlns:a16="http://schemas.microsoft.com/office/drawing/2014/main" id="{D531A82A-AF92-79CB-9321-C5864AA363A6}"/>
              </a:ext>
            </a:extLst>
          </p:cNvPr>
          <p:cNvSpPr/>
          <p:nvPr userDrawn="1"/>
        </p:nvSpPr>
        <p:spPr>
          <a:xfrm>
            <a:off x="6096001" y="1308116"/>
            <a:ext cx="6095999" cy="5549884"/>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6564312" y="2276475"/>
            <a:ext cx="5184775" cy="2305050"/>
          </a:xfrm>
        </p:spPr>
        <p:txBody>
          <a:bodyPr anchor="b" anchorCtr="0">
            <a:normAutofit/>
          </a:bodyPr>
          <a:lstStyle>
            <a:lvl1pPr algn="l">
              <a:defRPr sz="5400" b="1">
                <a:solidFill>
                  <a:schemeClr val="bg1"/>
                </a:solidFill>
              </a:defRPr>
            </a:lvl1pPr>
          </a:lstStyle>
          <a:p>
            <a:r>
              <a:rPr lang="en-GB"/>
              <a:t>Click to edit Master title style</a:t>
            </a:r>
            <a:endParaRPr lang="en-DK"/>
          </a:p>
        </p:txBody>
      </p:sp>
      <p:sp>
        <p:nvSpPr>
          <p:cNvPr id="66" name="Subtitle 2">
            <a:extLst>
              <a:ext uri="{FF2B5EF4-FFF2-40B4-BE49-F238E27FC236}">
                <a16:creationId xmlns:a16="http://schemas.microsoft.com/office/drawing/2014/main" id="{6158DD4A-0AEF-ADF8-8A5B-02CBF2DC586D}"/>
              </a:ext>
            </a:extLst>
          </p:cNvPr>
          <p:cNvSpPr>
            <a:spLocks noGrp="1"/>
          </p:cNvSpPr>
          <p:nvPr>
            <p:ph type="subTitle" idx="1"/>
          </p:nvPr>
        </p:nvSpPr>
        <p:spPr>
          <a:xfrm>
            <a:off x="6564312" y="4972430"/>
            <a:ext cx="5184000" cy="307777"/>
          </a:xfrm>
        </p:spPr>
        <p:txBody>
          <a:bodyPr wrap="square"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3" name="Picture 2">
            <a:extLst>
              <a:ext uri="{FF2B5EF4-FFF2-40B4-BE49-F238E27FC236}">
                <a16:creationId xmlns:a16="http://schemas.microsoft.com/office/drawing/2014/main" id="{1E074E8E-AF1A-C055-0556-7E54011A30E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grpSp>
        <p:nvGrpSpPr>
          <p:cNvPr id="6" name="Graphic 17">
            <a:extLst>
              <a:ext uri="{FF2B5EF4-FFF2-40B4-BE49-F238E27FC236}">
                <a16:creationId xmlns:a16="http://schemas.microsoft.com/office/drawing/2014/main" id="{D353D9ED-3C4C-C15A-993F-F7ABFEEAA891}"/>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7" name="Graphic 17">
              <a:extLst>
                <a:ext uri="{FF2B5EF4-FFF2-40B4-BE49-F238E27FC236}">
                  <a16:creationId xmlns:a16="http://schemas.microsoft.com/office/drawing/2014/main" id="{002DAA1C-C8E9-A4ED-6558-05AF310026CE}"/>
                </a:ext>
              </a:extLst>
            </p:cNvPr>
            <p:cNvGrpSpPr/>
            <p:nvPr/>
          </p:nvGrpSpPr>
          <p:grpSpPr>
            <a:xfrm>
              <a:off x="3994150" y="3289300"/>
              <a:ext cx="2355593" cy="276140"/>
              <a:chOff x="3994150" y="3289300"/>
              <a:chExt cx="2355593" cy="276140"/>
            </a:xfrm>
            <a:grpFill/>
          </p:grpSpPr>
          <p:sp>
            <p:nvSpPr>
              <p:cNvPr id="49" name="Freeform 48">
                <a:extLst>
                  <a:ext uri="{FF2B5EF4-FFF2-40B4-BE49-F238E27FC236}">
                    <a16:creationId xmlns:a16="http://schemas.microsoft.com/office/drawing/2014/main" id="{43064193-DA10-322E-1880-3D04BE8F406E}"/>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50" name="Freeform 49">
                <a:extLst>
                  <a:ext uri="{FF2B5EF4-FFF2-40B4-BE49-F238E27FC236}">
                    <a16:creationId xmlns:a16="http://schemas.microsoft.com/office/drawing/2014/main" id="{B4A4D7F2-ED06-864D-F8CA-5EA266DDF2B6}"/>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51" name="Freeform 50">
                <a:extLst>
                  <a:ext uri="{FF2B5EF4-FFF2-40B4-BE49-F238E27FC236}">
                    <a16:creationId xmlns:a16="http://schemas.microsoft.com/office/drawing/2014/main" id="{78E66371-B69E-B7E9-FC41-4C330AA0E36C}"/>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52" name="Freeform 51">
                <a:extLst>
                  <a:ext uri="{FF2B5EF4-FFF2-40B4-BE49-F238E27FC236}">
                    <a16:creationId xmlns:a16="http://schemas.microsoft.com/office/drawing/2014/main" id="{2D553D6D-25F5-F648-728A-50D6A99019F5}"/>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53" name="Freeform 52">
                <a:extLst>
                  <a:ext uri="{FF2B5EF4-FFF2-40B4-BE49-F238E27FC236}">
                    <a16:creationId xmlns:a16="http://schemas.microsoft.com/office/drawing/2014/main" id="{26E3CA2F-26FE-0782-98F7-5DC45CA9FE78}"/>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54" name="Freeform 53">
                <a:extLst>
                  <a:ext uri="{FF2B5EF4-FFF2-40B4-BE49-F238E27FC236}">
                    <a16:creationId xmlns:a16="http://schemas.microsoft.com/office/drawing/2014/main" id="{C4E93C68-430F-43AE-BA63-3246431AF41C}"/>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55" name="Freeform 54">
                <a:extLst>
                  <a:ext uri="{FF2B5EF4-FFF2-40B4-BE49-F238E27FC236}">
                    <a16:creationId xmlns:a16="http://schemas.microsoft.com/office/drawing/2014/main" id="{7B25B92D-DA53-6AF2-3BA1-D7562BECA213}"/>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56" name="Freeform 55">
                <a:extLst>
                  <a:ext uri="{FF2B5EF4-FFF2-40B4-BE49-F238E27FC236}">
                    <a16:creationId xmlns:a16="http://schemas.microsoft.com/office/drawing/2014/main" id="{2E428504-84DF-B1E7-7518-B5B0A41248FD}"/>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57" name="Freeform 56">
                <a:extLst>
                  <a:ext uri="{FF2B5EF4-FFF2-40B4-BE49-F238E27FC236}">
                    <a16:creationId xmlns:a16="http://schemas.microsoft.com/office/drawing/2014/main" id="{8B363BFF-2396-118B-16B4-AB4AF68BDDA6}"/>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58" name="Freeform 57">
                <a:extLst>
                  <a:ext uri="{FF2B5EF4-FFF2-40B4-BE49-F238E27FC236}">
                    <a16:creationId xmlns:a16="http://schemas.microsoft.com/office/drawing/2014/main" id="{514074C1-6886-C3DB-0CF0-06BECE89AC59}"/>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59" name="Freeform 58">
                <a:extLst>
                  <a:ext uri="{FF2B5EF4-FFF2-40B4-BE49-F238E27FC236}">
                    <a16:creationId xmlns:a16="http://schemas.microsoft.com/office/drawing/2014/main" id="{323CB9CF-7AE9-2C27-0A27-F8C47E8B02FF}"/>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60" name="Freeform 59">
                <a:extLst>
                  <a:ext uri="{FF2B5EF4-FFF2-40B4-BE49-F238E27FC236}">
                    <a16:creationId xmlns:a16="http://schemas.microsoft.com/office/drawing/2014/main" id="{BD12B773-FF70-C32D-A402-E460194CFBC7}"/>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61" name="Freeform 60">
                <a:extLst>
                  <a:ext uri="{FF2B5EF4-FFF2-40B4-BE49-F238E27FC236}">
                    <a16:creationId xmlns:a16="http://schemas.microsoft.com/office/drawing/2014/main" id="{24B2CCD8-CCCB-DEF5-13F7-4FFC38550AA4}"/>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62" name="Freeform 61">
                <a:extLst>
                  <a:ext uri="{FF2B5EF4-FFF2-40B4-BE49-F238E27FC236}">
                    <a16:creationId xmlns:a16="http://schemas.microsoft.com/office/drawing/2014/main" id="{9F2A53BA-B5A7-681A-2FE9-E78B15DCBB68}"/>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36" name="Graphic 17">
              <a:extLst>
                <a:ext uri="{FF2B5EF4-FFF2-40B4-BE49-F238E27FC236}">
                  <a16:creationId xmlns:a16="http://schemas.microsoft.com/office/drawing/2014/main" id="{730A25F0-3986-FA42-EED1-16FA9CDB55FE}"/>
                </a:ext>
              </a:extLst>
            </p:cNvPr>
            <p:cNvGrpSpPr/>
            <p:nvPr/>
          </p:nvGrpSpPr>
          <p:grpSpPr>
            <a:xfrm>
              <a:off x="6465963" y="3289300"/>
              <a:ext cx="1730364" cy="282193"/>
              <a:chOff x="6465963" y="3289300"/>
              <a:chExt cx="1730364" cy="282193"/>
            </a:xfrm>
            <a:grpFill/>
          </p:grpSpPr>
          <p:sp>
            <p:nvSpPr>
              <p:cNvPr id="37" name="Freeform 36">
                <a:extLst>
                  <a:ext uri="{FF2B5EF4-FFF2-40B4-BE49-F238E27FC236}">
                    <a16:creationId xmlns:a16="http://schemas.microsoft.com/office/drawing/2014/main" id="{DEF2580C-8FDE-8FFC-1A83-E844730DFDC3}"/>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38" name="Freeform 37">
                <a:extLst>
                  <a:ext uri="{FF2B5EF4-FFF2-40B4-BE49-F238E27FC236}">
                    <a16:creationId xmlns:a16="http://schemas.microsoft.com/office/drawing/2014/main" id="{D6F66D5D-5469-26A7-26D1-C029C1483187}"/>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39" name="Freeform 38">
                <a:extLst>
                  <a:ext uri="{FF2B5EF4-FFF2-40B4-BE49-F238E27FC236}">
                    <a16:creationId xmlns:a16="http://schemas.microsoft.com/office/drawing/2014/main" id="{FC74A5D5-6378-A161-C615-813ADC11BC68}"/>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40" name="Freeform 39">
                <a:extLst>
                  <a:ext uri="{FF2B5EF4-FFF2-40B4-BE49-F238E27FC236}">
                    <a16:creationId xmlns:a16="http://schemas.microsoft.com/office/drawing/2014/main" id="{7C85FD81-7439-B818-D939-C95E421A237C}"/>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41" name="Freeform 40">
                <a:extLst>
                  <a:ext uri="{FF2B5EF4-FFF2-40B4-BE49-F238E27FC236}">
                    <a16:creationId xmlns:a16="http://schemas.microsoft.com/office/drawing/2014/main" id="{91A25841-1EE5-C581-50FD-95AA9E184D37}"/>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42" name="Freeform 41">
                <a:extLst>
                  <a:ext uri="{FF2B5EF4-FFF2-40B4-BE49-F238E27FC236}">
                    <a16:creationId xmlns:a16="http://schemas.microsoft.com/office/drawing/2014/main" id="{DAF38C2C-F6DC-FA51-E15F-BF8F58BC825B}"/>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43" name="Freeform 42">
                <a:extLst>
                  <a:ext uri="{FF2B5EF4-FFF2-40B4-BE49-F238E27FC236}">
                    <a16:creationId xmlns:a16="http://schemas.microsoft.com/office/drawing/2014/main" id="{C1535F5D-8941-4401-ADFA-1A29BCFDADD3}"/>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44" name="Freeform 43">
                <a:extLst>
                  <a:ext uri="{FF2B5EF4-FFF2-40B4-BE49-F238E27FC236}">
                    <a16:creationId xmlns:a16="http://schemas.microsoft.com/office/drawing/2014/main" id="{E8BC516D-C469-BE34-F4D7-29DA3B9741D4}"/>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45" name="Freeform 44">
                <a:extLst>
                  <a:ext uri="{FF2B5EF4-FFF2-40B4-BE49-F238E27FC236}">
                    <a16:creationId xmlns:a16="http://schemas.microsoft.com/office/drawing/2014/main" id="{66854FBF-917C-F6E0-7A02-39E8F953B331}"/>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46" name="Freeform 45">
                <a:extLst>
                  <a:ext uri="{FF2B5EF4-FFF2-40B4-BE49-F238E27FC236}">
                    <a16:creationId xmlns:a16="http://schemas.microsoft.com/office/drawing/2014/main" id="{E7AAE016-47D0-67A1-AD9E-22BEF88DDCA3}"/>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47" name="Freeform 46">
                <a:extLst>
                  <a:ext uri="{FF2B5EF4-FFF2-40B4-BE49-F238E27FC236}">
                    <a16:creationId xmlns:a16="http://schemas.microsoft.com/office/drawing/2014/main" id="{B40E914A-A24D-9215-27F7-24EEB53C6D92}"/>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8" name="Picture 7">
            <a:extLst>
              <a:ext uri="{FF2B5EF4-FFF2-40B4-BE49-F238E27FC236}">
                <a16:creationId xmlns:a16="http://schemas.microsoft.com/office/drawing/2014/main" id="{7A020509-EE94-7FFC-19A9-A5C56C84745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1406928499"/>
      </p:ext>
    </p:extLst>
  </p:cSld>
  <p:clrMapOvr>
    <a:masterClrMapping/>
  </p:clrMapOvr>
  <p:extLst>
    <p:ext uri="{DCECCB84-F9BA-43D5-87BE-67443E8EF086}">
      <p15:sldGuideLst xmlns:p15="http://schemas.microsoft.com/office/powerpoint/2012/main">
        <p15:guide id="1" pos="4135">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_Image Left_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31A82A-AF92-79CB-9321-C5864AA363A6}"/>
              </a:ext>
            </a:extLst>
          </p:cNvPr>
          <p:cNvSpPr/>
          <p:nvPr userDrawn="1"/>
        </p:nvSpPr>
        <p:spPr>
          <a:xfrm>
            <a:off x="6096001" y="1308116"/>
            <a:ext cx="6095999" cy="5549884"/>
          </a:xfrm>
          <a:prstGeom prst="rect">
            <a:avLst/>
          </a:prstGeom>
          <a:gradFill>
            <a:gsLst>
              <a:gs pos="100000">
                <a:schemeClr val="accent1"/>
              </a:gs>
              <a:gs pos="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DK"/>
          </a:p>
        </p:txBody>
      </p:sp>
      <p:sp>
        <p:nvSpPr>
          <p:cNvPr id="2" name="Title 1">
            <a:extLst>
              <a:ext uri="{FF2B5EF4-FFF2-40B4-BE49-F238E27FC236}">
                <a16:creationId xmlns:a16="http://schemas.microsoft.com/office/drawing/2014/main" id="{C0641DD1-7679-677C-E5F7-106CA2181E11}"/>
              </a:ext>
            </a:extLst>
          </p:cNvPr>
          <p:cNvSpPr>
            <a:spLocks noGrp="1"/>
          </p:cNvSpPr>
          <p:nvPr>
            <p:ph type="ctrTitle"/>
          </p:nvPr>
        </p:nvSpPr>
        <p:spPr>
          <a:xfrm>
            <a:off x="6564312" y="2276475"/>
            <a:ext cx="5184775" cy="2305050"/>
          </a:xfrm>
        </p:spPr>
        <p:txBody>
          <a:bodyPr anchor="b" anchorCtr="0">
            <a:normAutofit/>
          </a:bodyPr>
          <a:lstStyle>
            <a:lvl1pPr algn="l">
              <a:defRPr sz="5400" b="1">
                <a:solidFill>
                  <a:schemeClr val="bg1"/>
                </a:solidFill>
              </a:defRPr>
            </a:lvl1pPr>
          </a:lstStyle>
          <a:p>
            <a:r>
              <a:rPr lang="en-GB"/>
              <a:t>Click to edit Master title style</a:t>
            </a:r>
            <a:endParaRPr lang="en-DK"/>
          </a:p>
        </p:txBody>
      </p:sp>
      <p:sp>
        <p:nvSpPr>
          <p:cNvPr id="66" name="Subtitle 2">
            <a:extLst>
              <a:ext uri="{FF2B5EF4-FFF2-40B4-BE49-F238E27FC236}">
                <a16:creationId xmlns:a16="http://schemas.microsoft.com/office/drawing/2014/main" id="{6158DD4A-0AEF-ADF8-8A5B-02CBF2DC586D}"/>
              </a:ext>
            </a:extLst>
          </p:cNvPr>
          <p:cNvSpPr>
            <a:spLocks noGrp="1"/>
          </p:cNvSpPr>
          <p:nvPr>
            <p:ph type="subTitle" idx="1"/>
          </p:nvPr>
        </p:nvSpPr>
        <p:spPr>
          <a:xfrm>
            <a:off x="6564312" y="4972430"/>
            <a:ext cx="5184000" cy="307777"/>
          </a:xfrm>
        </p:spPr>
        <p:txBody>
          <a:bodyPr wrap="square" anchor="t" anchorCtr="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DK"/>
          </a:p>
        </p:txBody>
      </p:sp>
      <p:pic>
        <p:nvPicPr>
          <p:cNvPr id="3" name="Picture 2">
            <a:extLst>
              <a:ext uri="{FF2B5EF4-FFF2-40B4-BE49-F238E27FC236}">
                <a16:creationId xmlns:a16="http://schemas.microsoft.com/office/drawing/2014/main" id="{1E074E8E-AF1A-C055-0556-7E54011A30E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098761"/>
            <a:ext cx="12192000" cy="307777"/>
          </a:xfrm>
          <a:prstGeom prst="rect">
            <a:avLst/>
          </a:prstGeom>
        </p:spPr>
      </p:pic>
      <p:pic>
        <p:nvPicPr>
          <p:cNvPr id="37" name="Picture 36">
            <a:extLst>
              <a:ext uri="{FF2B5EF4-FFF2-40B4-BE49-F238E27FC236}">
                <a16:creationId xmlns:a16="http://schemas.microsoft.com/office/drawing/2014/main" id="{FA736670-0CA6-1E99-A656-2C003B60943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0" y="1406538"/>
            <a:ext cx="6095999" cy="5449881"/>
          </a:xfrm>
          <a:prstGeom prst="rect">
            <a:avLst/>
          </a:prstGeom>
        </p:spPr>
      </p:pic>
      <p:grpSp>
        <p:nvGrpSpPr>
          <p:cNvPr id="38" name="Graphic 17">
            <a:extLst>
              <a:ext uri="{FF2B5EF4-FFF2-40B4-BE49-F238E27FC236}">
                <a16:creationId xmlns:a16="http://schemas.microsoft.com/office/drawing/2014/main" id="{85405142-75C2-BA45-40EF-1A05A85D65F4}"/>
              </a:ext>
            </a:extLst>
          </p:cNvPr>
          <p:cNvGrpSpPr>
            <a:grpSpLocks noChangeAspect="1"/>
          </p:cNvGrpSpPr>
          <p:nvPr userDrawn="1"/>
        </p:nvGrpSpPr>
        <p:grpSpPr>
          <a:xfrm>
            <a:off x="9103088" y="6458998"/>
            <a:ext cx="2646000" cy="177687"/>
            <a:chOff x="3994150" y="3289300"/>
            <a:chExt cx="4202178" cy="282193"/>
          </a:xfrm>
          <a:solidFill>
            <a:schemeClr val="bg1"/>
          </a:solidFill>
        </p:grpSpPr>
        <p:grpSp>
          <p:nvGrpSpPr>
            <p:cNvPr id="39" name="Graphic 17">
              <a:extLst>
                <a:ext uri="{FF2B5EF4-FFF2-40B4-BE49-F238E27FC236}">
                  <a16:creationId xmlns:a16="http://schemas.microsoft.com/office/drawing/2014/main" id="{F07744B5-4A45-B426-9F4F-6905911990AB}"/>
                </a:ext>
              </a:extLst>
            </p:cNvPr>
            <p:cNvGrpSpPr/>
            <p:nvPr/>
          </p:nvGrpSpPr>
          <p:grpSpPr>
            <a:xfrm>
              <a:off x="3994150" y="3289300"/>
              <a:ext cx="2355593" cy="276140"/>
              <a:chOff x="3994150" y="3289300"/>
              <a:chExt cx="2355593" cy="276140"/>
            </a:xfrm>
            <a:grpFill/>
          </p:grpSpPr>
          <p:sp>
            <p:nvSpPr>
              <p:cNvPr id="53" name="Freeform 52">
                <a:extLst>
                  <a:ext uri="{FF2B5EF4-FFF2-40B4-BE49-F238E27FC236}">
                    <a16:creationId xmlns:a16="http://schemas.microsoft.com/office/drawing/2014/main" id="{031CB907-EACB-B4AC-8255-DBA5614AF57D}"/>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endParaRPr lang="en-DK"/>
              </a:p>
            </p:txBody>
          </p:sp>
          <p:sp>
            <p:nvSpPr>
              <p:cNvPr id="54" name="Freeform 53">
                <a:extLst>
                  <a:ext uri="{FF2B5EF4-FFF2-40B4-BE49-F238E27FC236}">
                    <a16:creationId xmlns:a16="http://schemas.microsoft.com/office/drawing/2014/main" id="{DFF51F42-6BD2-B2C5-D700-3FC7CD75BA56}"/>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55" name="Freeform 54">
                <a:extLst>
                  <a:ext uri="{FF2B5EF4-FFF2-40B4-BE49-F238E27FC236}">
                    <a16:creationId xmlns:a16="http://schemas.microsoft.com/office/drawing/2014/main" id="{6D688711-0456-27ED-80A5-4C3447B33177}"/>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56" name="Freeform 55">
                <a:extLst>
                  <a:ext uri="{FF2B5EF4-FFF2-40B4-BE49-F238E27FC236}">
                    <a16:creationId xmlns:a16="http://schemas.microsoft.com/office/drawing/2014/main" id="{D723E5D0-D56A-E600-F361-88A1C46BD094}"/>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endParaRPr lang="en-DK"/>
              </a:p>
            </p:txBody>
          </p:sp>
          <p:sp>
            <p:nvSpPr>
              <p:cNvPr id="57" name="Freeform 56">
                <a:extLst>
                  <a:ext uri="{FF2B5EF4-FFF2-40B4-BE49-F238E27FC236}">
                    <a16:creationId xmlns:a16="http://schemas.microsoft.com/office/drawing/2014/main" id="{BEBB0BAD-4CAF-B277-5082-0BEFD762322A}"/>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endParaRPr lang="en-DK"/>
              </a:p>
            </p:txBody>
          </p:sp>
          <p:sp>
            <p:nvSpPr>
              <p:cNvPr id="58" name="Freeform 57">
                <a:extLst>
                  <a:ext uri="{FF2B5EF4-FFF2-40B4-BE49-F238E27FC236}">
                    <a16:creationId xmlns:a16="http://schemas.microsoft.com/office/drawing/2014/main" id="{9ED10D20-3369-7C17-E3C1-FE71DACEDB6A}"/>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endParaRPr lang="en-DK"/>
              </a:p>
            </p:txBody>
          </p:sp>
          <p:sp>
            <p:nvSpPr>
              <p:cNvPr id="59" name="Freeform 58">
                <a:extLst>
                  <a:ext uri="{FF2B5EF4-FFF2-40B4-BE49-F238E27FC236}">
                    <a16:creationId xmlns:a16="http://schemas.microsoft.com/office/drawing/2014/main" id="{79A22B0B-3AB1-BADD-268D-A7EA9D197F6D}"/>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60" name="Freeform 59">
                <a:extLst>
                  <a:ext uri="{FF2B5EF4-FFF2-40B4-BE49-F238E27FC236}">
                    <a16:creationId xmlns:a16="http://schemas.microsoft.com/office/drawing/2014/main" id="{B49448F3-F534-A288-DB12-3BDFBA29F824}"/>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endParaRPr lang="en-DK"/>
              </a:p>
            </p:txBody>
          </p:sp>
          <p:sp>
            <p:nvSpPr>
              <p:cNvPr id="61" name="Freeform 60">
                <a:extLst>
                  <a:ext uri="{FF2B5EF4-FFF2-40B4-BE49-F238E27FC236}">
                    <a16:creationId xmlns:a16="http://schemas.microsoft.com/office/drawing/2014/main" id="{C2D4DD0D-CBD6-594D-E733-BB6A89BDA5DA}"/>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endParaRPr lang="en-DK"/>
              </a:p>
            </p:txBody>
          </p:sp>
          <p:sp>
            <p:nvSpPr>
              <p:cNvPr id="62" name="Freeform 61">
                <a:extLst>
                  <a:ext uri="{FF2B5EF4-FFF2-40B4-BE49-F238E27FC236}">
                    <a16:creationId xmlns:a16="http://schemas.microsoft.com/office/drawing/2014/main" id="{DC94B556-7F30-57E1-8494-2A6ADDCBDC16}"/>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endParaRPr lang="en-DK"/>
              </a:p>
            </p:txBody>
          </p:sp>
          <p:sp>
            <p:nvSpPr>
              <p:cNvPr id="63" name="Freeform 62">
                <a:extLst>
                  <a:ext uri="{FF2B5EF4-FFF2-40B4-BE49-F238E27FC236}">
                    <a16:creationId xmlns:a16="http://schemas.microsoft.com/office/drawing/2014/main" id="{7308A454-BD68-1633-6C03-7764764E7A9A}"/>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endParaRPr lang="en-DK"/>
              </a:p>
            </p:txBody>
          </p:sp>
          <p:sp>
            <p:nvSpPr>
              <p:cNvPr id="64" name="Freeform 63">
                <a:extLst>
                  <a:ext uri="{FF2B5EF4-FFF2-40B4-BE49-F238E27FC236}">
                    <a16:creationId xmlns:a16="http://schemas.microsoft.com/office/drawing/2014/main" id="{88D4758F-3C1C-5D3A-C088-DB6D6C909A72}"/>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endParaRPr lang="en-DK"/>
              </a:p>
            </p:txBody>
          </p:sp>
          <p:sp>
            <p:nvSpPr>
              <p:cNvPr id="65" name="Freeform 64">
                <a:extLst>
                  <a:ext uri="{FF2B5EF4-FFF2-40B4-BE49-F238E27FC236}">
                    <a16:creationId xmlns:a16="http://schemas.microsoft.com/office/drawing/2014/main" id="{48E0039F-28EB-D37C-A613-1993EE27FD01}"/>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endParaRPr lang="en-DK"/>
              </a:p>
            </p:txBody>
          </p:sp>
          <p:sp>
            <p:nvSpPr>
              <p:cNvPr id="67" name="Freeform 66">
                <a:extLst>
                  <a:ext uri="{FF2B5EF4-FFF2-40B4-BE49-F238E27FC236}">
                    <a16:creationId xmlns:a16="http://schemas.microsoft.com/office/drawing/2014/main" id="{D3AD0435-7658-027C-5A21-B0B64166A495}"/>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endParaRPr lang="en-DK"/>
              </a:p>
            </p:txBody>
          </p:sp>
        </p:grpSp>
        <p:grpSp>
          <p:nvGrpSpPr>
            <p:cNvPr id="40" name="Graphic 17">
              <a:extLst>
                <a:ext uri="{FF2B5EF4-FFF2-40B4-BE49-F238E27FC236}">
                  <a16:creationId xmlns:a16="http://schemas.microsoft.com/office/drawing/2014/main" id="{12BFC958-1CD6-23A8-3AC7-2719EE75B4E5}"/>
                </a:ext>
              </a:extLst>
            </p:cNvPr>
            <p:cNvGrpSpPr/>
            <p:nvPr/>
          </p:nvGrpSpPr>
          <p:grpSpPr>
            <a:xfrm>
              <a:off x="6465963" y="3289300"/>
              <a:ext cx="1730364" cy="282193"/>
              <a:chOff x="6465963" y="3289300"/>
              <a:chExt cx="1730364" cy="282193"/>
            </a:xfrm>
            <a:grpFill/>
          </p:grpSpPr>
          <p:sp>
            <p:nvSpPr>
              <p:cNvPr id="41" name="Freeform 40">
                <a:extLst>
                  <a:ext uri="{FF2B5EF4-FFF2-40B4-BE49-F238E27FC236}">
                    <a16:creationId xmlns:a16="http://schemas.microsoft.com/office/drawing/2014/main" id="{7DCE75C1-6CA1-41E4-B856-29C777659862}"/>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endParaRPr lang="en-DK"/>
              </a:p>
            </p:txBody>
          </p:sp>
          <p:sp>
            <p:nvSpPr>
              <p:cNvPr id="42" name="Freeform 41">
                <a:extLst>
                  <a:ext uri="{FF2B5EF4-FFF2-40B4-BE49-F238E27FC236}">
                    <a16:creationId xmlns:a16="http://schemas.microsoft.com/office/drawing/2014/main" id="{2BB85DD6-C9DE-5159-48F7-5017E3ED79C6}"/>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endParaRPr lang="en-DK"/>
              </a:p>
            </p:txBody>
          </p:sp>
          <p:sp>
            <p:nvSpPr>
              <p:cNvPr id="43" name="Freeform 42">
                <a:extLst>
                  <a:ext uri="{FF2B5EF4-FFF2-40B4-BE49-F238E27FC236}">
                    <a16:creationId xmlns:a16="http://schemas.microsoft.com/office/drawing/2014/main" id="{E00709BC-93E1-92C7-0C7B-0BAB32A152D5}"/>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endParaRPr lang="en-DK"/>
              </a:p>
            </p:txBody>
          </p:sp>
          <p:sp>
            <p:nvSpPr>
              <p:cNvPr id="44" name="Freeform 43">
                <a:extLst>
                  <a:ext uri="{FF2B5EF4-FFF2-40B4-BE49-F238E27FC236}">
                    <a16:creationId xmlns:a16="http://schemas.microsoft.com/office/drawing/2014/main" id="{E50F2D5C-F9ED-F9BB-981F-7563B6AB9997}"/>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endParaRPr lang="en-DK"/>
              </a:p>
            </p:txBody>
          </p:sp>
          <p:sp>
            <p:nvSpPr>
              <p:cNvPr id="45" name="Freeform 44">
                <a:extLst>
                  <a:ext uri="{FF2B5EF4-FFF2-40B4-BE49-F238E27FC236}">
                    <a16:creationId xmlns:a16="http://schemas.microsoft.com/office/drawing/2014/main" id="{DA7D13EA-F270-54AD-8D6D-125D7A25AFB6}"/>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endParaRPr lang="en-DK"/>
              </a:p>
            </p:txBody>
          </p:sp>
          <p:sp>
            <p:nvSpPr>
              <p:cNvPr id="46" name="Freeform 45">
                <a:extLst>
                  <a:ext uri="{FF2B5EF4-FFF2-40B4-BE49-F238E27FC236}">
                    <a16:creationId xmlns:a16="http://schemas.microsoft.com/office/drawing/2014/main" id="{310333C5-3AA2-F5F2-F3FB-29C88DDB2EFB}"/>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47" name="Freeform 46">
                <a:extLst>
                  <a:ext uri="{FF2B5EF4-FFF2-40B4-BE49-F238E27FC236}">
                    <a16:creationId xmlns:a16="http://schemas.microsoft.com/office/drawing/2014/main" id="{5716727B-17A3-8563-6A18-34A14171F873}"/>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49" name="Freeform 48">
                <a:extLst>
                  <a:ext uri="{FF2B5EF4-FFF2-40B4-BE49-F238E27FC236}">
                    <a16:creationId xmlns:a16="http://schemas.microsoft.com/office/drawing/2014/main" id="{2CA8D925-3391-7908-2985-4862B809CE46}"/>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endParaRPr lang="en-DK"/>
              </a:p>
            </p:txBody>
          </p:sp>
          <p:sp>
            <p:nvSpPr>
              <p:cNvPr id="50" name="Freeform 49">
                <a:extLst>
                  <a:ext uri="{FF2B5EF4-FFF2-40B4-BE49-F238E27FC236}">
                    <a16:creationId xmlns:a16="http://schemas.microsoft.com/office/drawing/2014/main" id="{22F620BF-CAAB-CA3F-742F-00890527317C}"/>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endParaRPr lang="en-DK"/>
              </a:p>
            </p:txBody>
          </p:sp>
          <p:sp>
            <p:nvSpPr>
              <p:cNvPr id="51" name="Freeform 50">
                <a:extLst>
                  <a:ext uri="{FF2B5EF4-FFF2-40B4-BE49-F238E27FC236}">
                    <a16:creationId xmlns:a16="http://schemas.microsoft.com/office/drawing/2014/main" id="{B02D4472-A666-146F-58D8-7DEBC4D38442}"/>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endParaRPr lang="en-DK"/>
              </a:p>
            </p:txBody>
          </p:sp>
          <p:sp>
            <p:nvSpPr>
              <p:cNvPr id="52" name="Freeform 51">
                <a:extLst>
                  <a:ext uri="{FF2B5EF4-FFF2-40B4-BE49-F238E27FC236}">
                    <a16:creationId xmlns:a16="http://schemas.microsoft.com/office/drawing/2014/main" id="{9890BF75-2196-3786-420D-6A7007277543}"/>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endParaRPr lang="en-DK"/>
              </a:p>
            </p:txBody>
          </p:sp>
        </p:grpSp>
      </p:grpSp>
      <p:pic>
        <p:nvPicPr>
          <p:cNvPr id="6" name="Picture 5">
            <a:extLst>
              <a:ext uri="{FF2B5EF4-FFF2-40B4-BE49-F238E27FC236}">
                <a16:creationId xmlns:a16="http://schemas.microsoft.com/office/drawing/2014/main" id="{91CA284C-7B4A-D53D-DD62-F2EB25C7B36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263379" y="247853"/>
            <a:ext cx="1513752" cy="662778"/>
          </a:xfrm>
          <a:prstGeom prst="rect">
            <a:avLst/>
          </a:prstGeom>
        </p:spPr>
      </p:pic>
    </p:spTree>
    <p:extLst>
      <p:ext uri="{BB962C8B-B14F-4D97-AF65-F5344CB8AC3E}">
        <p14:creationId xmlns:p14="http://schemas.microsoft.com/office/powerpoint/2010/main" val="2577633044"/>
      </p:ext>
    </p:extLst>
  </p:cSld>
  <p:clrMapOvr>
    <a:masterClrMapping/>
  </p:clrMapOvr>
  <p:extLst>
    <p:ext uri="{DCECCB84-F9BA-43D5-87BE-67443E8EF086}">
      <p15:sldGuideLst xmlns:p15="http://schemas.microsoft.com/office/powerpoint/2012/main">
        <p15:guide id="1" pos="4135">
          <p15:clr>
            <a:srgbClr val="A4A3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34" Type="http://schemas.openxmlformats.org/officeDocument/2006/relationships/theme" Target="../theme/theme2.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33" Type="http://schemas.openxmlformats.org/officeDocument/2006/relationships/slideLayout" Target="../slideLayouts/slideLayout43.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slideLayout" Target="../slideLayouts/slideLayout39.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32" Type="http://schemas.openxmlformats.org/officeDocument/2006/relationships/slideLayout" Target="../slideLayouts/slideLayout42.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31" Type="http://schemas.openxmlformats.org/officeDocument/2006/relationships/slideLayout" Target="../slideLayouts/slideLayout41.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 Id="rId30" Type="http://schemas.openxmlformats.org/officeDocument/2006/relationships/slideLayout" Target="../slideLayouts/slideLayout40.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theme" Target="../theme/theme3.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0308CE-7D4B-3F4E-E4C1-274A649BB12C}"/>
              </a:ext>
            </a:extLst>
          </p:cNvPr>
          <p:cNvSpPr>
            <a:spLocks noGrp="1"/>
          </p:cNvSpPr>
          <p:nvPr>
            <p:ph type="title"/>
          </p:nvPr>
        </p:nvSpPr>
        <p:spPr>
          <a:xfrm>
            <a:off x="442913" y="0"/>
            <a:ext cx="10801350" cy="908050"/>
          </a:xfrm>
          <a:prstGeom prst="rect">
            <a:avLst/>
          </a:prstGeom>
        </p:spPr>
        <p:txBody>
          <a:bodyPr vert="horz" lIns="0" tIns="0" rIns="0" bIns="0" rtlCol="0" anchor="b">
            <a:normAutofit/>
          </a:bodyPr>
          <a:lstStyle/>
          <a:p>
            <a:r>
              <a:rPr lang="en-GB"/>
              <a:t>Click to edit Master title style</a:t>
            </a:r>
            <a:endParaRPr lang="en-DK"/>
          </a:p>
        </p:txBody>
      </p:sp>
      <p:sp>
        <p:nvSpPr>
          <p:cNvPr id="3" name="Text Placeholder 2">
            <a:extLst>
              <a:ext uri="{FF2B5EF4-FFF2-40B4-BE49-F238E27FC236}">
                <a16:creationId xmlns:a16="http://schemas.microsoft.com/office/drawing/2014/main" id="{B2238088-6013-F84E-AA3D-4B5C9FC34222}"/>
              </a:ext>
            </a:extLst>
          </p:cNvPr>
          <p:cNvSpPr>
            <a:spLocks noGrp="1"/>
          </p:cNvSpPr>
          <p:nvPr>
            <p:ph type="body" idx="1"/>
          </p:nvPr>
        </p:nvSpPr>
        <p:spPr>
          <a:xfrm>
            <a:off x="442913" y="1285252"/>
            <a:ext cx="10801350" cy="4287495"/>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6" name="Slide Number Placeholder 5">
            <a:extLst>
              <a:ext uri="{FF2B5EF4-FFF2-40B4-BE49-F238E27FC236}">
                <a16:creationId xmlns:a16="http://schemas.microsoft.com/office/drawing/2014/main" id="{5937E762-A3E3-64F9-7E9F-FC1E893482C6}"/>
              </a:ext>
            </a:extLst>
          </p:cNvPr>
          <p:cNvSpPr>
            <a:spLocks noGrp="1"/>
          </p:cNvSpPr>
          <p:nvPr>
            <p:ph type="sldNum" sz="quarter" idx="4"/>
          </p:nvPr>
        </p:nvSpPr>
        <p:spPr>
          <a:xfrm>
            <a:off x="227013" y="6435188"/>
            <a:ext cx="360000" cy="320675"/>
          </a:xfrm>
          <a:prstGeom prst="rect">
            <a:avLst/>
          </a:prstGeom>
        </p:spPr>
        <p:txBody>
          <a:bodyPr vert="horz" lIns="0" tIns="0" rIns="0" bIns="0" rtlCol="0" anchor="ctr"/>
          <a:lstStyle>
            <a:lvl1pPr algn="l">
              <a:defRPr sz="800">
                <a:solidFill>
                  <a:schemeClr val="tx1">
                    <a:lumMod val="50000"/>
                    <a:lumOff val="50000"/>
                  </a:schemeClr>
                </a:solidFill>
              </a:defRPr>
            </a:lvl1pPr>
          </a:lstStyle>
          <a:p>
            <a:fld id="{64D2DCB6-719E-0F43-A160-E508323EF71D}" type="slidenum">
              <a:rPr lang="en-DK" smtClean="0"/>
              <a:pPr/>
              <a:t>‹#›</a:t>
            </a:fld>
            <a:endParaRPr lang="en-DK"/>
          </a:p>
        </p:txBody>
      </p:sp>
    </p:spTree>
    <p:extLst>
      <p:ext uri="{BB962C8B-B14F-4D97-AF65-F5344CB8AC3E}">
        <p14:creationId xmlns:p14="http://schemas.microsoft.com/office/powerpoint/2010/main" val="2820981459"/>
      </p:ext>
    </p:extLst>
  </p:cSld>
  <p:clrMap bg1="lt1" tx1="dk1" bg2="lt2" tx2="dk2" accent1="accent1" accent2="accent2" accent3="accent3" accent4="accent4" accent5="accent5" accent6="accent6" hlink="hlink" folHlink="folHlink"/>
  <p:sldLayoutIdLst>
    <p:sldLayoutId id="2147484649" r:id="rId1"/>
    <p:sldLayoutId id="2147484650" r:id="rId2"/>
    <p:sldLayoutId id="2147484651" r:id="rId3"/>
    <p:sldLayoutId id="2147484652" r:id="rId4"/>
    <p:sldLayoutId id="2147484653" r:id="rId5"/>
    <p:sldLayoutId id="2147484654" r:id="rId6"/>
    <p:sldLayoutId id="2147484655" r:id="rId7"/>
    <p:sldLayoutId id="2147484656" r:id="rId8"/>
    <p:sldLayoutId id="2147484657" r:id="rId9"/>
    <p:sldLayoutId id="2147484658" r:id="rId10"/>
  </p:sldLayoutIdLst>
  <p:hf hdr="0" ftr="0" dt="0"/>
  <p:txStyles>
    <p:titleStyle>
      <a:lvl1pPr algn="l" defTabSz="914400" rtl="0" eaLnBrk="1" latinLnBrk="0" hangingPunct="1">
        <a:lnSpc>
          <a:spcPct val="100000"/>
        </a:lnSpc>
        <a:spcBef>
          <a:spcPct val="0"/>
        </a:spcBef>
        <a:buNone/>
        <a:defRPr sz="24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Tx/>
        <a:buSzPct val="75000"/>
        <a:buFont typeface="Wingdings" pitchFamily="2" charset="2"/>
        <a:buChar char="§"/>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00000"/>
        </a:lnSpc>
        <a:spcBef>
          <a:spcPts val="0"/>
        </a:spcBef>
        <a:spcAft>
          <a:spcPts val="1800"/>
        </a:spcAft>
        <a:buClrTx/>
        <a:buSzPct val="75000"/>
        <a:buFont typeface="Wingdings" pitchFamily="2" charset="2"/>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00000"/>
        </a:lnSpc>
        <a:spcBef>
          <a:spcPts val="0"/>
        </a:spcBef>
        <a:spcAft>
          <a:spcPts val="1800"/>
        </a:spcAft>
        <a:buClrTx/>
        <a:buSzPct val="75000"/>
        <a:buFont typeface="Wingdings" pitchFamily="2" charset="2"/>
        <a:buChar char="§"/>
        <a:defRPr sz="1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00000"/>
        </a:lnSpc>
        <a:spcBef>
          <a:spcPts val="0"/>
        </a:spcBef>
        <a:spcAft>
          <a:spcPts val="1800"/>
        </a:spcAft>
        <a:buClrTx/>
        <a:buSzPct val="75000"/>
        <a:buFont typeface="Wingdings" pitchFamily="2" charset="2"/>
        <a:buChar char="§"/>
        <a:defRPr sz="12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00000"/>
        </a:lnSpc>
        <a:spcBef>
          <a:spcPts val="0"/>
        </a:spcBef>
        <a:spcAft>
          <a:spcPts val="1800"/>
        </a:spcAft>
        <a:buClrTx/>
        <a:buSzPct val="75000"/>
        <a:buFont typeface="Wingdings" pitchFamily="2" charset="2"/>
        <a:buChar char="§"/>
        <a:defRPr sz="12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86">
          <p15:clr>
            <a:srgbClr val="A4A3A4"/>
          </p15:clr>
        </p15:guide>
        <p15:guide id="2" pos="3840">
          <p15:clr>
            <a:srgbClr val="F26B43"/>
          </p15:clr>
        </p15:guide>
        <p15:guide id="3" orient="horz" pos="4042">
          <p15:clr>
            <a:srgbClr val="F26B43"/>
          </p15:clr>
        </p15:guide>
        <p15:guide id="4" orient="horz" pos="572">
          <p15:clr>
            <a:srgbClr val="A4A3A4"/>
          </p15:clr>
        </p15:guide>
        <p15:guide id="6" pos="7401">
          <p15:clr>
            <a:srgbClr val="F26B43"/>
          </p15:clr>
        </p15:guide>
        <p15:guide id="7" orient="horz" pos="4178">
          <p15:clr>
            <a:srgbClr val="F26B43"/>
          </p15:clr>
        </p15:guide>
        <p15:guide id="8" pos="143">
          <p15:clr>
            <a:srgbClr val="F26B43"/>
          </p15:clr>
        </p15:guide>
        <p15:guide id="9" orient="horz" pos="142">
          <p15:clr>
            <a:srgbClr val="F26B43"/>
          </p15:clr>
        </p15:guide>
        <p15:guide id="10" pos="7537">
          <p15:clr>
            <a:srgbClr val="F26B43"/>
          </p15:clr>
        </p15:guide>
        <p15:guide id="11" pos="1277">
          <p15:clr>
            <a:srgbClr val="F26B43"/>
          </p15:clr>
        </p15:guide>
        <p15:guide id="12" pos="2570">
          <p15:clr>
            <a:srgbClr val="F26B43"/>
          </p15:clr>
        </p15:guide>
        <p15:guide id="13" pos="6403">
          <p15:clr>
            <a:srgbClr val="F26B43"/>
          </p15:clr>
        </p15:guide>
        <p15:guide id="14" pos="5110">
          <p15:clr>
            <a:srgbClr val="F26B43"/>
          </p15:clr>
        </p15:guide>
        <p15:guide id="15" orient="horz" pos="1434">
          <p15:clr>
            <a:srgbClr val="F26B43"/>
          </p15:clr>
        </p15:guide>
        <p15:guide id="16" orient="horz" pos="2886">
          <p15:clr>
            <a:srgbClr val="F26B43"/>
          </p15:clr>
        </p15:guide>
        <p15:guide id="17" orient="horz" pos="2160">
          <p15:clr>
            <a:srgbClr val="F26B43"/>
          </p15:clr>
        </p15:guide>
        <p15:guide id="18" orient="horz" pos="799">
          <p15:clr>
            <a:srgbClr val="F26B43"/>
          </p15:clr>
        </p15:guide>
        <p15:guide id="19" pos="279">
          <p15:clr>
            <a:srgbClr val="F26B43"/>
          </p15:clr>
        </p15:guide>
        <p15:guide id="20" pos="2842">
          <p15:clr>
            <a:srgbClr val="A4A3A4"/>
          </p15:clr>
        </p15:guide>
        <p15:guide id="21" pos="5382">
          <p15:clr>
            <a:srgbClr val="A4A3A4"/>
          </p15:clr>
        </p15:guide>
        <p15:guide id="22" pos="2298">
          <p15:clr>
            <a:srgbClr val="A4A3A4"/>
          </p15:clr>
        </p15:guide>
        <p15:guide id="24" pos="4838">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0308CE-7D4B-3F4E-E4C1-274A649BB12C}"/>
              </a:ext>
            </a:extLst>
          </p:cNvPr>
          <p:cNvSpPr>
            <a:spLocks noGrp="1"/>
          </p:cNvSpPr>
          <p:nvPr>
            <p:ph type="title"/>
          </p:nvPr>
        </p:nvSpPr>
        <p:spPr>
          <a:xfrm>
            <a:off x="442913" y="0"/>
            <a:ext cx="10801350" cy="908050"/>
          </a:xfrm>
          <a:prstGeom prst="rect">
            <a:avLst/>
          </a:prstGeom>
        </p:spPr>
        <p:txBody>
          <a:bodyPr vert="horz" lIns="0" tIns="0" rIns="0" bIns="0" rtlCol="0" anchor="b">
            <a:normAutofit/>
          </a:bodyPr>
          <a:lstStyle/>
          <a:p>
            <a:r>
              <a:rPr lang="en-GB"/>
              <a:t>Click to edit Master title style</a:t>
            </a:r>
            <a:endParaRPr lang="en-DK"/>
          </a:p>
        </p:txBody>
      </p:sp>
      <p:sp>
        <p:nvSpPr>
          <p:cNvPr id="3" name="Text Placeholder 2">
            <a:extLst>
              <a:ext uri="{FF2B5EF4-FFF2-40B4-BE49-F238E27FC236}">
                <a16:creationId xmlns:a16="http://schemas.microsoft.com/office/drawing/2014/main" id="{B2238088-6013-F84E-AA3D-4B5C9FC34222}"/>
              </a:ext>
            </a:extLst>
          </p:cNvPr>
          <p:cNvSpPr>
            <a:spLocks noGrp="1"/>
          </p:cNvSpPr>
          <p:nvPr>
            <p:ph type="body" idx="1"/>
          </p:nvPr>
        </p:nvSpPr>
        <p:spPr>
          <a:xfrm>
            <a:off x="442913" y="1285252"/>
            <a:ext cx="10801350" cy="4287495"/>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6" name="Slide Number Placeholder 5">
            <a:extLst>
              <a:ext uri="{FF2B5EF4-FFF2-40B4-BE49-F238E27FC236}">
                <a16:creationId xmlns:a16="http://schemas.microsoft.com/office/drawing/2014/main" id="{5937E762-A3E3-64F9-7E9F-FC1E893482C6}"/>
              </a:ext>
            </a:extLst>
          </p:cNvPr>
          <p:cNvSpPr>
            <a:spLocks noGrp="1"/>
          </p:cNvSpPr>
          <p:nvPr>
            <p:ph type="sldNum" sz="quarter" idx="4"/>
          </p:nvPr>
        </p:nvSpPr>
        <p:spPr>
          <a:xfrm>
            <a:off x="227013" y="6435188"/>
            <a:ext cx="360000" cy="320675"/>
          </a:xfrm>
          <a:prstGeom prst="rect">
            <a:avLst/>
          </a:prstGeom>
        </p:spPr>
        <p:txBody>
          <a:bodyPr vert="horz" lIns="0" tIns="0" rIns="0" bIns="0" rtlCol="0" anchor="ctr"/>
          <a:lstStyle>
            <a:lvl1pPr algn="l">
              <a:defRPr sz="800">
                <a:solidFill>
                  <a:schemeClr val="tx1">
                    <a:lumMod val="50000"/>
                    <a:lumOff val="50000"/>
                  </a:schemeClr>
                </a:solidFill>
              </a:defRPr>
            </a:lvl1pPr>
          </a:lstStyle>
          <a:p>
            <a:fld id="{64D2DCB6-719E-0F43-A160-E508323EF71D}" type="slidenum">
              <a:rPr lang="en-DK" smtClean="0"/>
              <a:pPr/>
              <a:t>‹#›</a:t>
            </a:fld>
            <a:endParaRPr lang="en-DK"/>
          </a:p>
        </p:txBody>
      </p:sp>
    </p:spTree>
    <p:extLst>
      <p:ext uri="{BB962C8B-B14F-4D97-AF65-F5344CB8AC3E}">
        <p14:creationId xmlns:p14="http://schemas.microsoft.com/office/powerpoint/2010/main" val="2916551916"/>
      </p:ext>
    </p:extLst>
  </p:cSld>
  <p:clrMap bg1="lt1" tx1="dk1" bg2="lt2" tx2="dk2" accent1="accent1" accent2="accent2" accent3="accent3" accent4="accent4" accent5="accent5" accent6="accent6" hlink="hlink" folHlink="folHlink"/>
  <p:sldLayoutIdLst>
    <p:sldLayoutId id="2147484588" r:id="rId1"/>
    <p:sldLayoutId id="2147484589" r:id="rId2"/>
    <p:sldLayoutId id="2147484590" r:id="rId3"/>
    <p:sldLayoutId id="2147484591" r:id="rId4"/>
    <p:sldLayoutId id="2147484592" r:id="rId5"/>
    <p:sldLayoutId id="2147484593" r:id="rId6"/>
    <p:sldLayoutId id="2147484594" r:id="rId7"/>
    <p:sldLayoutId id="2147484595" r:id="rId8"/>
    <p:sldLayoutId id="2147484596" r:id="rId9"/>
    <p:sldLayoutId id="2147484597" r:id="rId10"/>
    <p:sldLayoutId id="2147484598" r:id="rId11"/>
    <p:sldLayoutId id="2147484599" r:id="rId12"/>
    <p:sldLayoutId id="2147484600" r:id="rId13"/>
    <p:sldLayoutId id="2147484601" r:id="rId14"/>
    <p:sldLayoutId id="2147484602" r:id="rId15"/>
    <p:sldLayoutId id="2147484603" r:id="rId16"/>
    <p:sldLayoutId id="2147484604" r:id="rId17"/>
    <p:sldLayoutId id="2147484605" r:id="rId18"/>
    <p:sldLayoutId id="2147484606" r:id="rId19"/>
    <p:sldLayoutId id="2147484607" r:id="rId20"/>
    <p:sldLayoutId id="2147484608" r:id="rId21"/>
    <p:sldLayoutId id="2147484609" r:id="rId22"/>
    <p:sldLayoutId id="2147484610" r:id="rId23"/>
    <p:sldLayoutId id="2147484644" r:id="rId24"/>
    <p:sldLayoutId id="2147484645" r:id="rId25"/>
    <p:sldLayoutId id="2147484646" r:id="rId26"/>
    <p:sldLayoutId id="2147484647" r:id="rId27"/>
    <p:sldLayoutId id="2147484659" r:id="rId28"/>
    <p:sldLayoutId id="2147484660" r:id="rId29"/>
    <p:sldLayoutId id="2147484662" r:id="rId30"/>
    <p:sldLayoutId id="2147484664" r:id="rId31"/>
    <p:sldLayoutId id="2147484691" r:id="rId32"/>
    <p:sldLayoutId id="2147484695" r:id="rId33"/>
  </p:sldLayoutIdLst>
  <p:hf hdr="0" ftr="0" dt="0"/>
  <p:txStyles>
    <p:titleStyle>
      <a:lvl1pPr algn="l" defTabSz="914400" rtl="0" eaLnBrk="1" latinLnBrk="0" hangingPunct="1">
        <a:lnSpc>
          <a:spcPct val="100000"/>
        </a:lnSpc>
        <a:spcBef>
          <a:spcPct val="0"/>
        </a:spcBef>
        <a:buNone/>
        <a:defRPr sz="24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Tx/>
        <a:buSzPct val="75000"/>
        <a:buFont typeface="Wingdings" pitchFamily="2" charset="2"/>
        <a:buChar char="§"/>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00000"/>
        </a:lnSpc>
        <a:spcBef>
          <a:spcPts val="0"/>
        </a:spcBef>
        <a:spcAft>
          <a:spcPts val="1800"/>
        </a:spcAft>
        <a:buClrTx/>
        <a:buSzPct val="75000"/>
        <a:buFont typeface="Wingdings" pitchFamily="2" charset="2"/>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00000"/>
        </a:lnSpc>
        <a:spcBef>
          <a:spcPts val="0"/>
        </a:spcBef>
        <a:spcAft>
          <a:spcPts val="1800"/>
        </a:spcAft>
        <a:buClrTx/>
        <a:buSzPct val="75000"/>
        <a:buFont typeface="Wingdings" pitchFamily="2" charset="2"/>
        <a:buChar char="§"/>
        <a:defRPr sz="1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00000"/>
        </a:lnSpc>
        <a:spcBef>
          <a:spcPts val="0"/>
        </a:spcBef>
        <a:spcAft>
          <a:spcPts val="1800"/>
        </a:spcAft>
        <a:buClrTx/>
        <a:buSzPct val="75000"/>
        <a:buFont typeface="Wingdings" pitchFamily="2" charset="2"/>
        <a:buChar char="§"/>
        <a:defRPr sz="12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00000"/>
        </a:lnSpc>
        <a:spcBef>
          <a:spcPts val="0"/>
        </a:spcBef>
        <a:spcAft>
          <a:spcPts val="1800"/>
        </a:spcAft>
        <a:buClrTx/>
        <a:buSzPct val="75000"/>
        <a:buFont typeface="Wingdings" pitchFamily="2" charset="2"/>
        <a:buChar char="§"/>
        <a:defRPr sz="12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86">
          <p15:clr>
            <a:srgbClr val="A4A3A4"/>
          </p15:clr>
        </p15:guide>
        <p15:guide id="2" pos="3840">
          <p15:clr>
            <a:srgbClr val="F26B43"/>
          </p15:clr>
        </p15:guide>
        <p15:guide id="3" orient="horz" pos="4042">
          <p15:clr>
            <a:srgbClr val="F26B43"/>
          </p15:clr>
        </p15:guide>
        <p15:guide id="4" orient="horz" pos="572">
          <p15:clr>
            <a:srgbClr val="A4A3A4"/>
          </p15:clr>
        </p15:guide>
        <p15:guide id="6" pos="7401">
          <p15:clr>
            <a:srgbClr val="F26B43"/>
          </p15:clr>
        </p15:guide>
        <p15:guide id="7" orient="horz" pos="4178">
          <p15:clr>
            <a:srgbClr val="F26B43"/>
          </p15:clr>
        </p15:guide>
        <p15:guide id="8" pos="143">
          <p15:clr>
            <a:srgbClr val="F26B43"/>
          </p15:clr>
        </p15:guide>
        <p15:guide id="9" orient="horz" pos="142">
          <p15:clr>
            <a:srgbClr val="F26B43"/>
          </p15:clr>
        </p15:guide>
        <p15:guide id="10" pos="7537">
          <p15:clr>
            <a:srgbClr val="F26B43"/>
          </p15:clr>
        </p15:guide>
        <p15:guide id="11" pos="1277">
          <p15:clr>
            <a:srgbClr val="F26B43"/>
          </p15:clr>
        </p15:guide>
        <p15:guide id="12" pos="2570">
          <p15:clr>
            <a:srgbClr val="F26B43"/>
          </p15:clr>
        </p15:guide>
        <p15:guide id="13" pos="6403">
          <p15:clr>
            <a:srgbClr val="F26B43"/>
          </p15:clr>
        </p15:guide>
        <p15:guide id="14" pos="5110">
          <p15:clr>
            <a:srgbClr val="F26B43"/>
          </p15:clr>
        </p15:guide>
        <p15:guide id="15" orient="horz" pos="1434">
          <p15:clr>
            <a:srgbClr val="F26B43"/>
          </p15:clr>
        </p15:guide>
        <p15:guide id="16" orient="horz" pos="2886">
          <p15:clr>
            <a:srgbClr val="F26B43"/>
          </p15:clr>
        </p15:guide>
        <p15:guide id="17" orient="horz" pos="2160">
          <p15:clr>
            <a:srgbClr val="F26B43"/>
          </p15:clr>
        </p15:guide>
        <p15:guide id="18" orient="horz" pos="799">
          <p15:clr>
            <a:srgbClr val="F26B43"/>
          </p15:clr>
        </p15:guide>
        <p15:guide id="19" pos="279">
          <p15:clr>
            <a:srgbClr val="F26B43"/>
          </p15:clr>
        </p15:guide>
        <p15:guide id="20" pos="2842">
          <p15:clr>
            <a:srgbClr val="A4A3A4"/>
          </p15:clr>
        </p15:guide>
        <p15:guide id="21" pos="5382">
          <p15:clr>
            <a:srgbClr val="A4A3A4"/>
          </p15:clr>
        </p15:guide>
        <p15:guide id="22" pos="2298">
          <p15:clr>
            <a:srgbClr val="A4A3A4"/>
          </p15:clr>
        </p15:guide>
        <p15:guide id="24" pos="4838">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0308CE-7D4B-3F4E-E4C1-274A649BB12C}"/>
              </a:ext>
            </a:extLst>
          </p:cNvPr>
          <p:cNvSpPr>
            <a:spLocks noGrp="1"/>
          </p:cNvSpPr>
          <p:nvPr>
            <p:ph type="title"/>
          </p:nvPr>
        </p:nvSpPr>
        <p:spPr>
          <a:xfrm>
            <a:off x="442913" y="0"/>
            <a:ext cx="10801350" cy="908050"/>
          </a:xfrm>
          <a:prstGeom prst="rect">
            <a:avLst/>
          </a:prstGeom>
        </p:spPr>
        <p:txBody>
          <a:bodyPr vert="horz" lIns="0" tIns="0" rIns="0" bIns="0" rtlCol="0" anchor="b">
            <a:normAutofit/>
          </a:bodyPr>
          <a:lstStyle/>
          <a:p>
            <a:r>
              <a:rPr lang="en-GB"/>
              <a:t>Click to edit Master title style</a:t>
            </a:r>
            <a:endParaRPr lang="en-DK"/>
          </a:p>
        </p:txBody>
      </p:sp>
      <p:sp>
        <p:nvSpPr>
          <p:cNvPr id="3" name="Text Placeholder 2">
            <a:extLst>
              <a:ext uri="{FF2B5EF4-FFF2-40B4-BE49-F238E27FC236}">
                <a16:creationId xmlns:a16="http://schemas.microsoft.com/office/drawing/2014/main" id="{B2238088-6013-F84E-AA3D-4B5C9FC34222}"/>
              </a:ext>
            </a:extLst>
          </p:cNvPr>
          <p:cNvSpPr>
            <a:spLocks noGrp="1"/>
          </p:cNvSpPr>
          <p:nvPr>
            <p:ph type="body" idx="1"/>
          </p:nvPr>
        </p:nvSpPr>
        <p:spPr>
          <a:xfrm>
            <a:off x="442913" y="1285252"/>
            <a:ext cx="10801350" cy="4287495"/>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6" name="Slide Number Placeholder 5">
            <a:extLst>
              <a:ext uri="{FF2B5EF4-FFF2-40B4-BE49-F238E27FC236}">
                <a16:creationId xmlns:a16="http://schemas.microsoft.com/office/drawing/2014/main" id="{5937E762-A3E3-64F9-7E9F-FC1E893482C6}"/>
              </a:ext>
            </a:extLst>
          </p:cNvPr>
          <p:cNvSpPr>
            <a:spLocks noGrp="1"/>
          </p:cNvSpPr>
          <p:nvPr>
            <p:ph type="sldNum" sz="quarter" idx="4"/>
          </p:nvPr>
        </p:nvSpPr>
        <p:spPr>
          <a:xfrm>
            <a:off x="227013" y="6435188"/>
            <a:ext cx="360000" cy="320675"/>
          </a:xfrm>
          <a:prstGeom prst="rect">
            <a:avLst/>
          </a:prstGeom>
        </p:spPr>
        <p:txBody>
          <a:bodyPr vert="horz" lIns="0" tIns="0" rIns="0" bIns="0" rtlCol="0" anchor="ctr"/>
          <a:lstStyle>
            <a:lvl1pPr algn="l">
              <a:defRPr sz="800">
                <a:solidFill>
                  <a:schemeClr val="tx1">
                    <a:lumMod val="50000"/>
                    <a:lumOff val="50000"/>
                  </a:schemeClr>
                </a:solidFill>
              </a:defRPr>
            </a:lvl1pPr>
          </a:lstStyle>
          <a:p>
            <a:fld id="{64D2DCB6-719E-0F43-A160-E508323EF71D}" type="slidenum">
              <a:rPr lang="en-DK" smtClean="0"/>
              <a:pPr/>
              <a:t>‹#›</a:t>
            </a:fld>
            <a:endParaRPr lang="en-DK"/>
          </a:p>
        </p:txBody>
      </p:sp>
    </p:spTree>
    <p:extLst>
      <p:ext uri="{BB962C8B-B14F-4D97-AF65-F5344CB8AC3E}">
        <p14:creationId xmlns:p14="http://schemas.microsoft.com/office/powerpoint/2010/main" val="3012134756"/>
      </p:ext>
    </p:extLst>
  </p:cSld>
  <p:clrMap bg1="lt1" tx1="dk1" bg2="lt2" tx2="dk2" accent1="accent1" accent2="accent2" accent3="accent3" accent4="accent4" accent5="accent5" accent6="accent6" hlink="hlink" folHlink="folHlink"/>
  <p:sldLayoutIdLst>
    <p:sldLayoutId id="2147484667" r:id="rId1"/>
    <p:sldLayoutId id="2147484668" r:id="rId2"/>
    <p:sldLayoutId id="2147484669" r:id="rId3"/>
    <p:sldLayoutId id="2147484670" r:id="rId4"/>
    <p:sldLayoutId id="2147484671" r:id="rId5"/>
    <p:sldLayoutId id="2147484672" r:id="rId6"/>
    <p:sldLayoutId id="2147484673" r:id="rId7"/>
    <p:sldLayoutId id="2147484674" r:id="rId8"/>
    <p:sldLayoutId id="2147484675" r:id="rId9"/>
    <p:sldLayoutId id="2147484676" r:id="rId10"/>
    <p:sldLayoutId id="2147484677" r:id="rId11"/>
    <p:sldLayoutId id="2147484679" r:id="rId12"/>
    <p:sldLayoutId id="2147484681" r:id="rId13"/>
    <p:sldLayoutId id="2147484682" r:id="rId14"/>
    <p:sldLayoutId id="2147484683" r:id="rId15"/>
    <p:sldLayoutId id="2147484685" r:id="rId16"/>
    <p:sldLayoutId id="2147484686" r:id="rId17"/>
    <p:sldLayoutId id="2147484687" r:id="rId18"/>
    <p:sldLayoutId id="2147484688" r:id="rId19"/>
    <p:sldLayoutId id="2147484689" r:id="rId20"/>
    <p:sldLayoutId id="2147484690" r:id="rId21"/>
    <p:sldLayoutId id="2147484696" r:id="rId22"/>
  </p:sldLayoutIdLst>
  <p:hf hdr="0" ftr="0" dt="0"/>
  <p:txStyles>
    <p:titleStyle>
      <a:lvl1pPr algn="l" defTabSz="914400" rtl="0" eaLnBrk="1" latinLnBrk="0" hangingPunct="1">
        <a:lnSpc>
          <a:spcPct val="100000"/>
        </a:lnSpc>
        <a:spcBef>
          <a:spcPct val="0"/>
        </a:spcBef>
        <a:buNone/>
        <a:defRPr sz="2400" b="1"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Tx/>
        <a:buSzPct val="75000"/>
        <a:buFont typeface="Wingdings" pitchFamily="2" charset="2"/>
        <a:buChar char="§"/>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00000"/>
        </a:lnSpc>
        <a:spcBef>
          <a:spcPts val="0"/>
        </a:spcBef>
        <a:spcAft>
          <a:spcPts val="1800"/>
        </a:spcAft>
        <a:buClrTx/>
        <a:buSzPct val="75000"/>
        <a:buFont typeface="Wingdings" pitchFamily="2" charset="2"/>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00000"/>
        </a:lnSpc>
        <a:spcBef>
          <a:spcPts val="0"/>
        </a:spcBef>
        <a:spcAft>
          <a:spcPts val="1800"/>
        </a:spcAft>
        <a:buClrTx/>
        <a:buSzPct val="75000"/>
        <a:buFont typeface="Wingdings" pitchFamily="2" charset="2"/>
        <a:buChar char="§"/>
        <a:defRPr sz="1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00000"/>
        </a:lnSpc>
        <a:spcBef>
          <a:spcPts val="0"/>
        </a:spcBef>
        <a:spcAft>
          <a:spcPts val="1800"/>
        </a:spcAft>
        <a:buClrTx/>
        <a:buSzPct val="75000"/>
        <a:buFont typeface="Wingdings" pitchFamily="2" charset="2"/>
        <a:buChar char="§"/>
        <a:defRPr sz="12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00000"/>
        </a:lnSpc>
        <a:spcBef>
          <a:spcPts val="0"/>
        </a:spcBef>
        <a:spcAft>
          <a:spcPts val="1800"/>
        </a:spcAft>
        <a:buClrTx/>
        <a:buSzPct val="75000"/>
        <a:buFont typeface="Wingdings" pitchFamily="2" charset="2"/>
        <a:buChar char="§"/>
        <a:defRPr sz="12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86">
          <p15:clr>
            <a:srgbClr val="A4A3A4"/>
          </p15:clr>
        </p15:guide>
        <p15:guide id="2" pos="3840">
          <p15:clr>
            <a:srgbClr val="F26B43"/>
          </p15:clr>
        </p15:guide>
        <p15:guide id="3" orient="horz" pos="4042">
          <p15:clr>
            <a:srgbClr val="F26B43"/>
          </p15:clr>
        </p15:guide>
        <p15:guide id="4" orient="horz" pos="572">
          <p15:clr>
            <a:srgbClr val="A4A3A4"/>
          </p15:clr>
        </p15:guide>
        <p15:guide id="6" pos="7401">
          <p15:clr>
            <a:srgbClr val="F26B43"/>
          </p15:clr>
        </p15:guide>
        <p15:guide id="7" orient="horz" pos="4178">
          <p15:clr>
            <a:srgbClr val="F26B43"/>
          </p15:clr>
        </p15:guide>
        <p15:guide id="8" pos="143">
          <p15:clr>
            <a:srgbClr val="F26B43"/>
          </p15:clr>
        </p15:guide>
        <p15:guide id="9" orient="horz" pos="142">
          <p15:clr>
            <a:srgbClr val="F26B43"/>
          </p15:clr>
        </p15:guide>
        <p15:guide id="10" pos="7537">
          <p15:clr>
            <a:srgbClr val="F26B43"/>
          </p15:clr>
        </p15:guide>
        <p15:guide id="11" pos="1277">
          <p15:clr>
            <a:srgbClr val="F26B43"/>
          </p15:clr>
        </p15:guide>
        <p15:guide id="12" pos="2570">
          <p15:clr>
            <a:srgbClr val="F26B43"/>
          </p15:clr>
        </p15:guide>
        <p15:guide id="13" pos="6403">
          <p15:clr>
            <a:srgbClr val="F26B43"/>
          </p15:clr>
        </p15:guide>
        <p15:guide id="14" pos="5110">
          <p15:clr>
            <a:srgbClr val="F26B43"/>
          </p15:clr>
        </p15:guide>
        <p15:guide id="15" orient="horz" pos="1434">
          <p15:clr>
            <a:srgbClr val="F26B43"/>
          </p15:clr>
        </p15:guide>
        <p15:guide id="16" orient="horz" pos="2886">
          <p15:clr>
            <a:srgbClr val="F26B43"/>
          </p15:clr>
        </p15:guide>
        <p15:guide id="17" orient="horz" pos="2160">
          <p15:clr>
            <a:srgbClr val="F26B43"/>
          </p15:clr>
        </p15:guide>
        <p15:guide id="18" orient="horz" pos="799">
          <p15:clr>
            <a:srgbClr val="F26B43"/>
          </p15:clr>
        </p15:guide>
        <p15:guide id="19" pos="279">
          <p15:clr>
            <a:srgbClr val="F26B43"/>
          </p15:clr>
        </p15:guide>
        <p15:guide id="20" pos="2842">
          <p15:clr>
            <a:srgbClr val="A4A3A4"/>
          </p15:clr>
        </p15:guide>
        <p15:guide id="21" pos="5382">
          <p15:clr>
            <a:srgbClr val="A4A3A4"/>
          </p15:clr>
        </p15:guide>
        <p15:guide id="22" pos="2298">
          <p15:clr>
            <a:srgbClr val="A4A3A4"/>
          </p15:clr>
        </p15:guide>
        <p15:guide id="24" pos="4838">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5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7" Type="http://schemas.microsoft.com/office/2007/relationships/hdphoto" Target="../media/hdphoto10.wdp"/><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65.png"/><Relationship Id="rId5" Type="http://schemas.openxmlformats.org/officeDocument/2006/relationships/image" Target="../media/image64.png"/><Relationship Id="rId4" Type="http://schemas.microsoft.com/office/2007/relationships/hdphoto" Target="../media/hdphoto9.wdp"/></Relationships>
</file>

<file path=ppt/slides/_rels/slide11.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70.png"/><Relationship Id="rId3" Type="http://schemas.openxmlformats.org/officeDocument/2006/relationships/image" Target="../media/image27.png"/><Relationship Id="rId7" Type="http://schemas.openxmlformats.org/officeDocument/2006/relationships/image" Target="../media/image67.png"/><Relationship Id="rId12" Type="http://schemas.microsoft.com/office/2007/relationships/hdphoto" Target="../media/hdphoto13.wdp"/><Relationship Id="rId17" Type="http://schemas.microsoft.com/office/2007/relationships/hdphoto" Target="../media/hdphoto9.wdp"/><Relationship Id="rId2" Type="http://schemas.openxmlformats.org/officeDocument/2006/relationships/notesSlide" Target="../notesSlides/notesSlide11.xml"/><Relationship Id="rId16" Type="http://schemas.openxmlformats.org/officeDocument/2006/relationships/image" Target="../media/image63.png"/><Relationship Id="rId1" Type="http://schemas.openxmlformats.org/officeDocument/2006/relationships/slideLayout" Target="../slideLayouts/slideLayout13.xml"/><Relationship Id="rId6" Type="http://schemas.openxmlformats.org/officeDocument/2006/relationships/image" Target="../media/image43.png"/><Relationship Id="rId11" Type="http://schemas.openxmlformats.org/officeDocument/2006/relationships/image" Target="../media/image69.png"/><Relationship Id="rId5" Type="http://schemas.openxmlformats.org/officeDocument/2006/relationships/image" Target="../media/image30.jpeg"/><Relationship Id="rId15" Type="http://schemas.microsoft.com/office/2007/relationships/hdphoto" Target="../media/hdphoto14.wdp"/><Relationship Id="rId10" Type="http://schemas.microsoft.com/office/2007/relationships/hdphoto" Target="../media/hdphoto12.wdp"/><Relationship Id="rId4" Type="http://schemas.openxmlformats.org/officeDocument/2006/relationships/image" Target="../media/image66.png"/><Relationship Id="rId9" Type="http://schemas.openxmlformats.org/officeDocument/2006/relationships/image" Target="../media/image68.png"/><Relationship Id="rId14" Type="http://schemas.openxmlformats.org/officeDocument/2006/relationships/image" Target="../media/image71.png"/></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1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microsoft.com/office/2007/relationships/hdphoto" Target="../media/hdphoto15.wdp"/></Relationships>
</file>

<file path=ppt/slides/_rels/slide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82.jpeg"/><Relationship Id="rId5" Type="http://schemas.openxmlformats.org/officeDocument/2006/relationships/image" Target="../media/image81.png"/><Relationship Id="rId4" Type="http://schemas.microsoft.com/office/2007/relationships/hdphoto" Target="../media/hdphoto16.wdp"/></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82.jpeg"/><Relationship Id="rId4" Type="http://schemas.microsoft.com/office/2007/relationships/hdphoto" Target="../media/hdphoto16.wdp"/></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82.jpeg"/><Relationship Id="rId4" Type="http://schemas.microsoft.com/office/2007/relationships/hdphoto" Target="../media/hdphoto16.wdp"/></Relationships>
</file>

<file path=ppt/slides/_rels/slide1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84.png"/><Relationship Id="rId4" Type="http://schemas.openxmlformats.org/officeDocument/2006/relationships/image" Target="../media/image83.pn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49.png"/><Relationship Id="rId4" Type="http://schemas.microsoft.com/office/2007/relationships/hdphoto" Target="../media/hdphoto17.wdp"/></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image" Target="../media/image19.wmf"/><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11.xml"/><Relationship Id="rId6" Type="http://schemas.openxmlformats.org/officeDocument/2006/relationships/image" Target="../media/image90.png"/><Relationship Id="rId5" Type="http://schemas.microsoft.com/office/2007/relationships/hdphoto" Target="../media/hdphoto18.wdp"/><Relationship Id="rId4" Type="http://schemas.openxmlformats.org/officeDocument/2006/relationships/image" Target="../media/image89.png"/></Relationships>
</file>

<file path=ppt/slides/_rels/slide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62.png"/><Relationship Id="rId5" Type="http://schemas.openxmlformats.org/officeDocument/2006/relationships/image" Target="../media/image94.emf"/><Relationship Id="rId4" Type="http://schemas.openxmlformats.org/officeDocument/2006/relationships/image" Target="../media/image93.jpeg"/></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43.xml"/><Relationship Id="rId6" Type="http://schemas.openxmlformats.org/officeDocument/2006/relationships/hyperlink" Target="http://www.greenscreenchemicals.org/" TargetMode="External"/><Relationship Id="rId5" Type="http://schemas.openxmlformats.org/officeDocument/2006/relationships/image" Target="../media/image97.png"/><Relationship Id="rId4" Type="http://schemas.openxmlformats.org/officeDocument/2006/relationships/image" Target="../media/image96.png"/></Relationships>
</file>

<file path=ppt/slides/_rels/slide25.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3" Type="http://schemas.openxmlformats.org/officeDocument/2006/relationships/image" Target="../media/image99.png"/><Relationship Id="rId7" Type="http://schemas.openxmlformats.org/officeDocument/2006/relationships/image" Target="../media/image102.jpeg"/><Relationship Id="rId12" Type="http://schemas.openxmlformats.org/officeDocument/2006/relationships/image" Target="../media/image107.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101.jpe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png"/><Relationship Id="rId4" Type="http://schemas.microsoft.com/office/2007/relationships/hdphoto" Target="../media/hdphoto19.wdp"/><Relationship Id="rId9" Type="http://schemas.openxmlformats.org/officeDocument/2006/relationships/image" Target="../media/image10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3.xml"/><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18" Type="http://schemas.openxmlformats.org/officeDocument/2006/relationships/image" Target="../media/image42.png"/><Relationship Id="rId3" Type="http://schemas.openxmlformats.org/officeDocument/2006/relationships/image" Target="../media/image28.jpeg"/><Relationship Id="rId21" Type="http://schemas.microsoft.com/office/2007/relationships/hdphoto" Target="../media/hdphoto2.wdp"/><Relationship Id="rId7" Type="http://schemas.openxmlformats.org/officeDocument/2006/relationships/image" Target="../media/image32.png"/><Relationship Id="rId12" Type="http://schemas.openxmlformats.org/officeDocument/2006/relationships/image" Target="../media/image37.jpeg"/><Relationship Id="rId17" Type="http://schemas.microsoft.com/office/2007/relationships/hdphoto" Target="../media/hdphoto1.wdp"/><Relationship Id="rId2" Type="http://schemas.openxmlformats.org/officeDocument/2006/relationships/notesSlide" Target="../notesSlides/notesSlide3.xml"/><Relationship Id="rId16" Type="http://schemas.openxmlformats.org/officeDocument/2006/relationships/image" Target="../media/image41.png"/><Relationship Id="rId20"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jpeg"/><Relationship Id="rId15" Type="http://schemas.openxmlformats.org/officeDocument/2006/relationships/image" Target="../media/image40.png"/><Relationship Id="rId10" Type="http://schemas.openxmlformats.org/officeDocument/2006/relationships/image" Target="../media/image35.jpeg"/><Relationship Id="rId19" Type="http://schemas.openxmlformats.org/officeDocument/2006/relationships/image" Target="../media/image43.png"/><Relationship Id="rId4" Type="http://schemas.openxmlformats.org/officeDocument/2006/relationships/image" Target="../media/image29.png"/><Relationship Id="rId9" Type="http://schemas.openxmlformats.org/officeDocument/2006/relationships/image" Target="../media/image34.jpeg"/><Relationship Id="rId1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53.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50.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56.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jpeg"/><Relationship Id="rId7" Type="http://schemas.microsoft.com/office/2007/relationships/hdphoto" Target="../media/hdphoto6.wdp"/><Relationship Id="rId12"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59.png"/><Relationship Id="rId11" Type="http://schemas.microsoft.com/office/2007/relationships/hdphoto" Target="../media/hdphoto8.wdp"/><Relationship Id="rId5" Type="http://schemas.microsoft.com/office/2007/relationships/hdphoto" Target="../media/hdphoto5.wdp"/><Relationship Id="rId10" Type="http://schemas.openxmlformats.org/officeDocument/2006/relationships/image" Target="../media/image61.png"/><Relationship Id="rId4" Type="http://schemas.openxmlformats.org/officeDocument/2006/relationships/image" Target="../media/image58.png"/><Relationship Id="rId9"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81134C94-5AA1-99C2-2F77-44EF772D1DD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3398" y="335911"/>
            <a:ext cx="1207767" cy="38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a:extLst>
              <a:ext uri="{FF2B5EF4-FFF2-40B4-BE49-F238E27FC236}">
                <a16:creationId xmlns:a16="http://schemas.microsoft.com/office/drawing/2014/main" id="{22B854E9-014E-6F37-EDC8-9DEFCC8EA451}"/>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73712" y="442253"/>
            <a:ext cx="1301301" cy="1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a:extLst>
              <a:ext uri="{FF2B5EF4-FFF2-40B4-BE49-F238E27FC236}">
                <a16:creationId xmlns:a16="http://schemas.microsoft.com/office/drawing/2014/main" id="{1800D61D-625A-62B7-C604-A545B95C7948}"/>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428315" y="179014"/>
            <a:ext cx="699596" cy="506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 Placeholder 5">
            <a:extLst>
              <a:ext uri="{FF2B5EF4-FFF2-40B4-BE49-F238E27FC236}">
                <a16:creationId xmlns:a16="http://schemas.microsoft.com/office/drawing/2014/main" id="{00A0DECA-7D6F-C9B4-0D96-3413D66AD2F4}"/>
              </a:ext>
            </a:extLst>
          </p:cNvPr>
          <p:cNvSpPr txBox="1">
            <a:spLocks/>
          </p:cNvSpPr>
          <p:nvPr/>
        </p:nvSpPr>
        <p:spPr>
          <a:xfrm>
            <a:off x="442913" y="4850355"/>
            <a:ext cx="6810619" cy="839322"/>
          </a:xfrm>
          <a:prstGeom prst="rect">
            <a:avLst/>
          </a:prstGeom>
        </p:spPr>
        <p:txBody>
          <a:bodyPr/>
          <a:lstStyle>
            <a:lvl1pPr marL="228600" indent="-228600" algn="l" defTabSz="914400" rtl="0" eaLnBrk="1" latinLnBrk="0" hangingPunct="1">
              <a:lnSpc>
                <a:spcPct val="100000"/>
              </a:lnSpc>
              <a:spcBef>
                <a:spcPts val="0"/>
              </a:spcBef>
              <a:spcAft>
                <a:spcPts val="1800"/>
              </a:spcAft>
              <a:buClrTx/>
              <a:buSzPct val="75000"/>
              <a:buFont typeface="Wingdings" pitchFamily="2" charset="2"/>
              <a:buChar char="§"/>
              <a:defRPr sz="1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00000"/>
              </a:lnSpc>
              <a:spcBef>
                <a:spcPts val="0"/>
              </a:spcBef>
              <a:spcAft>
                <a:spcPts val="1800"/>
              </a:spcAft>
              <a:buClrTx/>
              <a:buSzPct val="75000"/>
              <a:buFont typeface="Wingdings" pitchFamily="2" charset="2"/>
              <a:buChar char="§"/>
              <a:defRPr sz="16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00000"/>
              </a:lnSpc>
              <a:spcBef>
                <a:spcPts val="0"/>
              </a:spcBef>
              <a:spcAft>
                <a:spcPts val="1800"/>
              </a:spcAft>
              <a:buClrTx/>
              <a:buSzPct val="75000"/>
              <a:buFont typeface="Wingdings" pitchFamily="2" charset="2"/>
              <a:buChar char="§"/>
              <a:defRPr sz="14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00000"/>
              </a:lnSpc>
              <a:spcBef>
                <a:spcPts val="0"/>
              </a:spcBef>
              <a:spcAft>
                <a:spcPts val="1800"/>
              </a:spcAft>
              <a:buClrTx/>
              <a:buSzPct val="75000"/>
              <a:buFont typeface="Wingdings" pitchFamily="2" charset="2"/>
              <a:buChar char="§"/>
              <a:defRPr sz="12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00000"/>
              </a:lnSpc>
              <a:spcBef>
                <a:spcPts val="0"/>
              </a:spcBef>
              <a:spcAft>
                <a:spcPts val="1800"/>
              </a:spcAft>
              <a:buClrTx/>
              <a:buSzPct val="75000"/>
              <a:buFont typeface="Wingdings" pitchFamily="2" charset="2"/>
              <a:buChar char="§"/>
              <a:defRPr sz="12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Tx/>
              <a:buSzPct val="75000"/>
              <a:buFont typeface="Wingdings" pitchFamily="2" charset="2"/>
              <a:buNone/>
              <a:tabLst/>
              <a:defRPr/>
            </a:pPr>
            <a:r>
              <a:rPr lang="en-US" dirty="0">
                <a:solidFill>
                  <a:srgbClr val="000000">
                    <a:lumMod val="65000"/>
                    <a:lumOff val="35000"/>
                  </a:srgbClr>
                </a:solidFill>
                <a:latin typeface="Arial" panose="020B0604020202020204"/>
              </a:rPr>
              <a:t>August </a:t>
            </a:r>
            <a:r>
              <a:rPr kumimoji="0" lang="en-US" sz="1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rPr>
              <a:t>2025</a:t>
            </a:r>
          </a:p>
          <a:p>
            <a:pPr marL="0" indent="0" fontAlgn="auto">
              <a:buNone/>
              <a:defRPr/>
            </a:pPr>
            <a:r>
              <a:rPr lang="en-US" sz="2400" b="1" dirty="0"/>
              <a:t>FOAM MASTERCLASS – Thailand 2025</a:t>
            </a:r>
          </a:p>
          <a:p>
            <a:pPr marL="0" indent="0" fontAlgn="auto">
              <a:buNone/>
              <a:defRPr/>
            </a:pPr>
            <a:r>
              <a:rPr lang="en-US" b="1" dirty="0"/>
              <a:t>David Ramsay – Regional Sales Manager Foam and Foam Hardware - APAC		</a:t>
            </a:r>
          </a:p>
          <a:p>
            <a:pPr marL="0" marR="0" lvl="0" indent="0" algn="l" defTabSz="914400" rtl="0" eaLnBrk="1" fontAlgn="auto" latinLnBrk="0" hangingPunct="1">
              <a:lnSpc>
                <a:spcPct val="100000"/>
              </a:lnSpc>
              <a:spcBef>
                <a:spcPts val="0"/>
              </a:spcBef>
              <a:spcAft>
                <a:spcPts val="1800"/>
              </a:spcAft>
              <a:buClrTx/>
              <a:buSzPct val="75000"/>
              <a:buFont typeface="Wingdings" pitchFamily="2" charset="2"/>
              <a:buNone/>
              <a:tabLst/>
              <a:defRPr/>
            </a:pPr>
            <a:endParaRPr lang="en-US" dirty="0">
              <a:solidFill>
                <a:srgbClr val="000000">
                  <a:lumMod val="65000"/>
                  <a:lumOff val="35000"/>
                </a:srgbClr>
              </a:solidFill>
              <a:latin typeface="Arial" panose="020B0604020202020204"/>
            </a:endParaRPr>
          </a:p>
          <a:p>
            <a:pPr marL="0" marR="0" lvl="0" indent="0" algn="l" defTabSz="914400" rtl="0" eaLnBrk="1" fontAlgn="auto" latinLnBrk="0" hangingPunct="1">
              <a:lnSpc>
                <a:spcPct val="100000"/>
              </a:lnSpc>
              <a:spcBef>
                <a:spcPts val="0"/>
              </a:spcBef>
              <a:spcAft>
                <a:spcPts val="1800"/>
              </a:spcAft>
              <a:buClrTx/>
              <a:buSzPct val="75000"/>
              <a:buFont typeface="Wingdings" pitchFamily="2" charset="2"/>
              <a:buNone/>
              <a:tabLst/>
              <a:defRPr/>
            </a:pPr>
            <a:endParaRPr kumimoji="0" lang="en-US" sz="1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1800"/>
              </a:spcAft>
              <a:buClrTx/>
              <a:buSzPct val="75000"/>
              <a:buFont typeface="Wingdings" pitchFamily="2" charset="2"/>
              <a:buChar char="§"/>
              <a:tabLst/>
              <a:defRPr/>
            </a:pPr>
            <a:endParaRPr kumimoji="0" lang="en-US" sz="1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a:p>
            <a:pPr marL="228600" marR="0" lvl="0" indent="-228600" algn="l" defTabSz="914400" rtl="0" eaLnBrk="1" fontAlgn="auto" latinLnBrk="0" hangingPunct="1">
              <a:lnSpc>
                <a:spcPct val="100000"/>
              </a:lnSpc>
              <a:spcBef>
                <a:spcPts val="0"/>
              </a:spcBef>
              <a:spcAft>
                <a:spcPts val="1800"/>
              </a:spcAft>
              <a:buClrTx/>
              <a:buSzPct val="75000"/>
              <a:buFont typeface="Wingdings" pitchFamily="2" charset="2"/>
              <a:buChar char="§"/>
              <a:tabLst/>
              <a:defRPr/>
            </a:pPr>
            <a:endParaRPr kumimoji="0" lang="en-US" sz="18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
        <p:nvSpPr>
          <p:cNvPr id="61" name="Title 1">
            <a:extLst>
              <a:ext uri="{FF2B5EF4-FFF2-40B4-BE49-F238E27FC236}">
                <a16:creationId xmlns:a16="http://schemas.microsoft.com/office/drawing/2014/main" id="{27E9ACF1-BC9C-2230-0F1F-EE5205C974B0}"/>
              </a:ext>
            </a:extLst>
          </p:cNvPr>
          <p:cNvSpPr>
            <a:spLocks noGrp="1"/>
          </p:cNvSpPr>
          <p:nvPr>
            <p:ph type="title"/>
          </p:nvPr>
        </p:nvSpPr>
        <p:spPr>
          <a:xfrm>
            <a:off x="0" y="3433769"/>
            <a:ext cx="12192000" cy="1138237"/>
          </a:xfrm>
          <a:solidFill>
            <a:schemeClr val="accent1"/>
          </a:solidFill>
        </p:spPr>
        <p:txBody>
          <a:bodyPr/>
          <a:lstStyle/>
          <a:p>
            <a:r>
              <a:rPr lang="en-US" b="1" dirty="0"/>
              <a:t>Transition des AFFF </a:t>
            </a:r>
            <a:r>
              <a:rPr lang="fr-FR" b="1" dirty="0"/>
              <a:t>vers</a:t>
            </a:r>
            <a:r>
              <a:rPr lang="en-US" b="1" dirty="0"/>
              <a:t> des NFF*</a:t>
            </a:r>
            <a:r>
              <a:rPr lang="en-US" sz="2000" i="1" dirty="0"/>
              <a:t>non </a:t>
            </a:r>
            <a:r>
              <a:rPr lang="fr-FR" sz="2000" i="1" dirty="0"/>
              <a:t>fluorés</a:t>
            </a:r>
            <a:endParaRPr lang="fr-FR" i="1" dirty="0"/>
          </a:p>
        </p:txBody>
      </p:sp>
      <p:sp>
        <p:nvSpPr>
          <p:cNvPr id="3" name="TextBox 2">
            <a:extLst>
              <a:ext uri="{FF2B5EF4-FFF2-40B4-BE49-F238E27FC236}">
                <a16:creationId xmlns:a16="http://schemas.microsoft.com/office/drawing/2014/main" id="{06DB54E4-2D6E-07A4-7D10-C6B0F00CA3CA}"/>
              </a:ext>
            </a:extLst>
          </p:cNvPr>
          <p:cNvSpPr txBox="1"/>
          <p:nvPr/>
        </p:nvSpPr>
        <p:spPr>
          <a:xfrm>
            <a:off x="423398" y="3660274"/>
            <a:ext cx="100350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4000" b="1" dirty="0">
                <a:solidFill>
                  <a:srgbClr val="FFFF00"/>
                </a:solidFill>
              </a:rPr>
              <a:t>NFF-3B – ARFF Emergency Response</a:t>
            </a:r>
            <a:endParaRPr kumimoji="0" lang="en-US" sz="40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9DAC42A0-8A61-CDE5-7298-314FC421F0E5}"/>
              </a:ext>
            </a:extLst>
          </p:cNvPr>
          <p:cNvPicPr>
            <a:picLocks noChangeAspect="1"/>
          </p:cNvPicPr>
          <p:nvPr/>
        </p:nvPicPr>
        <p:blipFill>
          <a:blip r:embed="rId6"/>
          <a:stretch>
            <a:fillRect/>
          </a:stretch>
        </p:blipFill>
        <p:spPr>
          <a:xfrm>
            <a:off x="0" y="0"/>
            <a:ext cx="12192000" cy="3457608"/>
          </a:xfrm>
          <a:prstGeom prst="rect">
            <a:avLst/>
          </a:prstGeom>
        </p:spPr>
      </p:pic>
      <p:pic>
        <p:nvPicPr>
          <p:cNvPr id="8" name="Picture 7">
            <a:extLst>
              <a:ext uri="{FF2B5EF4-FFF2-40B4-BE49-F238E27FC236}">
                <a16:creationId xmlns:a16="http://schemas.microsoft.com/office/drawing/2014/main" id="{46FC28A9-6FDB-CBA4-810D-84A89F7BE666}"/>
              </a:ext>
            </a:extLst>
          </p:cNvPr>
          <p:cNvPicPr>
            <a:picLocks noChangeAspect="1"/>
          </p:cNvPicPr>
          <p:nvPr/>
        </p:nvPicPr>
        <p:blipFill>
          <a:blip r:embed="rId7"/>
          <a:stretch>
            <a:fillRect/>
          </a:stretch>
        </p:blipFill>
        <p:spPr>
          <a:xfrm>
            <a:off x="0" y="5"/>
            <a:ext cx="12192000" cy="3445847"/>
          </a:xfrm>
          <a:prstGeom prst="rect">
            <a:avLst/>
          </a:prstGeom>
        </p:spPr>
      </p:pic>
      <p:pic>
        <p:nvPicPr>
          <p:cNvPr id="7" name="Picture 6">
            <a:extLst>
              <a:ext uri="{FF2B5EF4-FFF2-40B4-BE49-F238E27FC236}">
                <a16:creationId xmlns:a16="http://schemas.microsoft.com/office/drawing/2014/main" id="{40C438DC-9417-EC79-7542-631829965F79}"/>
              </a:ext>
            </a:extLst>
          </p:cNvPr>
          <p:cNvPicPr>
            <a:picLocks noChangeAspect="1"/>
          </p:cNvPicPr>
          <p:nvPr/>
        </p:nvPicPr>
        <p:blipFill>
          <a:blip r:embed="rId8"/>
          <a:stretch>
            <a:fillRect/>
          </a:stretch>
        </p:blipFill>
        <p:spPr>
          <a:xfrm>
            <a:off x="-1" y="-11751"/>
            <a:ext cx="12192000" cy="3463841"/>
          </a:xfrm>
          <a:prstGeom prst="rect">
            <a:avLst/>
          </a:prstGeom>
        </p:spPr>
      </p:pic>
      <p:sp>
        <p:nvSpPr>
          <p:cNvPr id="4" name="AutoShape 2" descr="Airservices Australia - logo">
            <a:extLst>
              <a:ext uri="{FF2B5EF4-FFF2-40B4-BE49-F238E27FC236}">
                <a16:creationId xmlns:a16="http://schemas.microsoft.com/office/drawing/2014/main" id="{2BFF17A4-9C9C-C158-BFB3-B91674ED654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6" name="AutoShape 4" descr="Airservices Australia - logo">
            <a:extLst>
              <a:ext uri="{FF2B5EF4-FFF2-40B4-BE49-F238E27FC236}">
                <a16:creationId xmlns:a16="http://schemas.microsoft.com/office/drawing/2014/main" id="{8E98553C-B7EF-000C-EC6E-5ECA7F60337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2" name="Slide Number Placeholder 1">
            <a:extLst>
              <a:ext uri="{FF2B5EF4-FFF2-40B4-BE49-F238E27FC236}">
                <a16:creationId xmlns:a16="http://schemas.microsoft.com/office/drawing/2014/main" id="{042420EC-8306-869C-A9DC-9147354C8DCA}"/>
              </a:ext>
            </a:extLst>
          </p:cNvPr>
          <p:cNvSpPr>
            <a:spLocks noGrp="1"/>
          </p:cNvSpPr>
          <p:nvPr>
            <p:ph type="sldNum" sz="quarter" idx="4"/>
          </p:nvPr>
        </p:nvSpPr>
        <p:spPr/>
        <p:txBody>
          <a:bodyPr/>
          <a:lstStyle/>
          <a:p>
            <a:fld id="{64D2DCB6-719E-0F43-A160-E508323EF71D}" type="slidenum">
              <a:rPr lang="en-DK" smtClean="0"/>
              <a:pPr/>
              <a:t>1</a:t>
            </a:fld>
            <a:endParaRPr lang="en-DK"/>
          </a:p>
        </p:txBody>
      </p:sp>
    </p:spTree>
    <p:extLst>
      <p:ext uri="{BB962C8B-B14F-4D97-AF65-F5344CB8AC3E}">
        <p14:creationId xmlns:p14="http://schemas.microsoft.com/office/powerpoint/2010/main" val="27744046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58C010-2ED7-1111-6521-C0D18D5ADF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628" b="91089" l="9894" r="89753">
                        <a14:foregroundMark x1="24735" y1="8769" x2="66431" y2="8769"/>
                        <a14:foregroundMark x1="29152" y1="91089" x2="70848" y2="89533"/>
                        <a14:foregroundMark x1="27562" y1="36775" x2="50177" y2="50071"/>
                        <a14:foregroundMark x1="50177" y1="50071" x2="49293" y2="60113"/>
                        <a14:foregroundMark x1="49293" y1="60113" x2="60247" y2="42716"/>
                        <a14:foregroundMark x1="60247" y1="42716" x2="78092" y2="47525"/>
                        <a14:foregroundMark x1="78092" y1="47525" x2="56537" y2="66337"/>
                        <a14:foregroundMark x1="56537" y1="66337" x2="28445" y2="56577"/>
                        <a14:foregroundMark x1="28445" y1="56577" x2="33746" y2="38472"/>
                        <a14:foregroundMark x1="33746" y1="38472" x2="76325" y2="39745"/>
                        <a14:foregroundMark x1="76325" y1="39745" x2="80389" y2="39180"/>
                        <a14:foregroundMark x1="76502" y1="32532" x2="78975" y2="66902"/>
                        <a14:foregroundMark x1="19611" y1="26591" x2="23852" y2="68034"/>
                        <a14:foregroundMark x1="23852" y1="68034" x2="24028" y2="67610"/>
                        <a14:foregroundMark x1="57067" y1="27298" x2="76325" y2="71570"/>
                        <a14:foregroundMark x1="12721" y1="53324" x2="60247" y2="31117"/>
                        <a14:foregroundMark x1="72792" y1="28430" x2="31449" y2="62235"/>
                        <a14:foregroundMark x1="31449" y1="62235" x2="27032" y2="70156"/>
                        <a14:foregroundMark x1="27032" y1="70156" x2="27032" y2="70156"/>
                        <a14:foregroundMark x1="19611" y1="72277" x2="19788" y2="28996"/>
                        <a14:foregroundMark x1="39399" y1="32107" x2="43640" y2="56294"/>
                        <a14:foregroundMark x1="25795" y1="22914" x2="16784" y2="42150"/>
                        <a14:foregroundMark x1="16784" y1="42150" x2="20495" y2="47666"/>
                        <a14:foregroundMark x1="30565" y1="27864" x2="40636" y2="59264"/>
                        <a14:foregroundMark x1="17138" y1="28147" x2="18375" y2="43564"/>
                        <a14:foregroundMark x1="80742" y1="12871" x2="80742" y2="12871"/>
                        <a14:foregroundMark x1="78269" y1="11598" x2="78622" y2="14286"/>
                        <a14:foregroundMark x1="51060" y1="53182" x2="51237" y2="63366"/>
                      </a14:backgroundRemoval>
                    </a14:imgEffect>
                  </a14:imgLayer>
                </a14:imgProps>
              </a:ext>
            </a:extLst>
          </a:blip>
          <a:stretch>
            <a:fillRect/>
          </a:stretch>
        </p:blipFill>
        <p:spPr>
          <a:xfrm>
            <a:off x="2288352" y="4777542"/>
            <a:ext cx="1431538" cy="1788156"/>
          </a:xfrm>
          <a:prstGeom prst="rect">
            <a:avLst/>
          </a:prstGeom>
        </p:spPr>
      </p:pic>
      <p:sp>
        <p:nvSpPr>
          <p:cNvPr id="5" name="Title 4">
            <a:extLst>
              <a:ext uri="{FF2B5EF4-FFF2-40B4-BE49-F238E27FC236}">
                <a16:creationId xmlns:a16="http://schemas.microsoft.com/office/drawing/2014/main" id="{552816D5-B890-A8B8-CE42-36BCB4F8D1A7}"/>
              </a:ext>
            </a:extLst>
          </p:cNvPr>
          <p:cNvSpPr>
            <a:spLocks noGrp="1"/>
          </p:cNvSpPr>
          <p:nvPr>
            <p:ph type="ctrTitle"/>
          </p:nvPr>
        </p:nvSpPr>
        <p:spPr>
          <a:xfrm>
            <a:off x="442913" y="2276475"/>
            <a:ext cx="6259338" cy="2305050"/>
          </a:xfrm>
        </p:spPr>
        <p:txBody>
          <a:bodyPr>
            <a:normAutofit fontScale="90000"/>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rPr>
              <a:t>NFF-3B</a:t>
            </a:r>
            <a:br>
              <a:rPr lang="en-US" dirty="0"/>
            </a:br>
            <a:r>
              <a:rPr lang="en-US" sz="2400" dirty="0">
                <a:latin typeface="Arial Black" panose="020B0A04020102020204" pitchFamily="34" charset="0"/>
              </a:rPr>
              <a:t>High Performance SFFF 3%                                  </a:t>
            </a:r>
            <a:r>
              <a:rPr kumimoji="0" lang="en-US" sz="24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t>Non-Fluorinated Foam </a:t>
            </a:r>
            <a:br>
              <a:rPr kumimoji="0" lang="en-US" sz="2400" b="1" i="0" u="none" strike="noStrike" kern="1200" cap="none" spc="0" normalizeH="0" baseline="0" noProof="0" dirty="0">
                <a:ln>
                  <a:noFill/>
                </a:ln>
                <a:solidFill>
                  <a:srgbClr val="FFFFFF"/>
                </a:solidFill>
                <a:effectLst/>
                <a:uLnTx/>
                <a:uFillTx/>
                <a:latin typeface="Arial Black" panose="020B0A04020102020204" pitchFamily="34" charset="0"/>
                <a:ea typeface="+mn-ea"/>
                <a:cs typeface="Arial"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specifically designed </a:t>
            </a:r>
            <a:b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rPr>
              <a:t>for </a:t>
            </a:r>
            <a:r>
              <a:rPr lang="en-US" sz="2400" dirty="0">
                <a:solidFill>
                  <a:srgbClr val="FFFF00"/>
                </a:solidFill>
                <a:latin typeface="Arial" panose="020B0604020202020204"/>
                <a:ea typeface="+mn-ea"/>
                <a:cs typeface="Arial" panose="020B0604020202020204" pitchFamily="34" charset="0"/>
              </a:rPr>
              <a:t>ARFFs fire trucks Application per </a:t>
            </a:r>
            <a:br>
              <a:rPr lang="en-US" sz="2400" dirty="0">
                <a:solidFill>
                  <a:srgbClr val="FFFF00"/>
                </a:solidFill>
                <a:latin typeface="Arial" panose="020B0604020202020204"/>
                <a:ea typeface="+mn-ea"/>
                <a:cs typeface="Arial" panose="020B0604020202020204" pitchFamily="34" charset="0"/>
              </a:rPr>
            </a:br>
            <a:r>
              <a:rPr lang="en-US" sz="2400" dirty="0">
                <a:solidFill>
                  <a:srgbClr val="FFFF00"/>
                </a:solidFill>
                <a:latin typeface="Arial" panose="020B0604020202020204"/>
                <a:ea typeface="+mn-ea"/>
                <a:cs typeface="Arial" panose="020B0604020202020204" pitchFamily="34" charset="0"/>
              </a:rPr>
              <a:t>ICAO regulation</a:t>
            </a:r>
            <a:endParaRPr lang="en-US" dirty="0"/>
          </a:p>
        </p:txBody>
      </p:sp>
      <p:grpSp>
        <p:nvGrpSpPr>
          <p:cNvPr id="2" name="Graphic 17">
            <a:extLst>
              <a:ext uri="{FF2B5EF4-FFF2-40B4-BE49-F238E27FC236}">
                <a16:creationId xmlns:a16="http://schemas.microsoft.com/office/drawing/2014/main" id="{42E1D7D1-5705-7DA5-8BC6-541B61A4473D}"/>
              </a:ext>
            </a:extLst>
          </p:cNvPr>
          <p:cNvGrpSpPr>
            <a:grpSpLocks noChangeAspect="1"/>
          </p:cNvGrpSpPr>
          <p:nvPr/>
        </p:nvGrpSpPr>
        <p:grpSpPr>
          <a:xfrm>
            <a:off x="9103088" y="6458998"/>
            <a:ext cx="2646000" cy="177687"/>
            <a:chOff x="3994150" y="3289300"/>
            <a:chExt cx="4202178" cy="282193"/>
          </a:xfrm>
          <a:solidFill>
            <a:schemeClr val="bg1"/>
          </a:solidFill>
        </p:grpSpPr>
        <p:grpSp>
          <p:nvGrpSpPr>
            <p:cNvPr id="3" name="Graphic 17">
              <a:extLst>
                <a:ext uri="{FF2B5EF4-FFF2-40B4-BE49-F238E27FC236}">
                  <a16:creationId xmlns:a16="http://schemas.microsoft.com/office/drawing/2014/main" id="{B04A1D2E-52D3-DD7C-BAC3-4A3A85A15606}"/>
                </a:ext>
              </a:extLst>
            </p:cNvPr>
            <p:cNvGrpSpPr/>
            <p:nvPr/>
          </p:nvGrpSpPr>
          <p:grpSpPr>
            <a:xfrm>
              <a:off x="3994150" y="3289300"/>
              <a:ext cx="2355593" cy="276140"/>
              <a:chOff x="3994150" y="3289300"/>
              <a:chExt cx="2355593" cy="276140"/>
            </a:xfrm>
            <a:grpFill/>
          </p:grpSpPr>
          <p:sp>
            <p:nvSpPr>
              <p:cNvPr id="29" name="Freeform 21">
                <a:extLst>
                  <a:ext uri="{FF2B5EF4-FFF2-40B4-BE49-F238E27FC236}">
                    <a16:creationId xmlns:a16="http://schemas.microsoft.com/office/drawing/2014/main" id="{C34A1851-35F0-BA57-52C6-73DC713E4436}"/>
                  </a:ext>
                </a:extLst>
              </p:cNvPr>
              <p:cNvSpPr/>
              <p:nvPr/>
            </p:nvSpPr>
            <p:spPr>
              <a:xfrm>
                <a:off x="3994150" y="3293770"/>
                <a:ext cx="153596" cy="211598"/>
              </a:xfrm>
              <a:custGeom>
                <a:avLst/>
                <a:gdLst>
                  <a:gd name="connsiteX0" fmla="*/ 86452 w 153596"/>
                  <a:gd name="connsiteY0" fmla="*/ 16857 h 211598"/>
                  <a:gd name="connsiteX1" fmla="*/ 86452 w 153596"/>
                  <a:gd name="connsiteY1" fmla="*/ 211599 h 211598"/>
                  <a:gd name="connsiteX2" fmla="*/ 67145 w 153596"/>
                  <a:gd name="connsiteY2" fmla="*/ 211599 h 211598"/>
                  <a:gd name="connsiteX3" fmla="*/ 67145 w 153596"/>
                  <a:gd name="connsiteY3" fmla="*/ 16857 h 211598"/>
                  <a:gd name="connsiteX4" fmla="*/ 0 w 153596"/>
                  <a:gd name="connsiteY4" fmla="*/ 16857 h 211598"/>
                  <a:gd name="connsiteX5" fmla="*/ 0 w 153596"/>
                  <a:gd name="connsiteY5" fmla="*/ 0 h 211598"/>
                  <a:gd name="connsiteX6" fmla="*/ 153597 w 153596"/>
                  <a:gd name="connsiteY6" fmla="*/ 0 h 211598"/>
                  <a:gd name="connsiteX7" fmla="*/ 153597 w 153596"/>
                  <a:gd name="connsiteY7" fmla="*/ 16764 h 211598"/>
                  <a:gd name="connsiteX8" fmla="*/ 86452 w 153596"/>
                  <a:gd name="connsiteY8" fmla="*/ 16764 h 21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6" h="211598">
                    <a:moveTo>
                      <a:pt x="86452" y="16857"/>
                    </a:moveTo>
                    <a:lnTo>
                      <a:pt x="86452" y="211599"/>
                    </a:lnTo>
                    <a:lnTo>
                      <a:pt x="67145" y="211599"/>
                    </a:lnTo>
                    <a:lnTo>
                      <a:pt x="67145" y="16857"/>
                    </a:lnTo>
                    <a:lnTo>
                      <a:pt x="0" y="16857"/>
                    </a:lnTo>
                    <a:lnTo>
                      <a:pt x="0" y="0"/>
                    </a:lnTo>
                    <a:lnTo>
                      <a:pt x="153597" y="0"/>
                    </a:lnTo>
                    <a:lnTo>
                      <a:pt x="153597" y="16764"/>
                    </a:lnTo>
                    <a:lnTo>
                      <a:pt x="86452" y="16764"/>
                    </a:ln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 name="Freeform 22">
                <a:extLst>
                  <a:ext uri="{FF2B5EF4-FFF2-40B4-BE49-F238E27FC236}">
                    <a16:creationId xmlns:a16="http://schemas.microsoft.com/office/drawing/2014/main" id="{F08DF595-D18B-749C-B54F-0609FE77AE55}"/>
                  </a:ext>
                </a:extLst>
              </p:cNvPr>
              <p:cNvSpPr/>
              <p:nvPr/>
            </p:nvSpPr>
            <p:spPr>
              <a:xfrm>
                <a:off x="4182936"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 name="Freeform 23">
                <a:extLst>
                  <a:ext uri="{FF2B5EF4-FFF2-40B4-BE49-F238E27FC236}">
                    <a16:creationId xmlns:a16="http://schemas.microsoft.com/office/drawing/2014/main" id="{A7908B1A-5938-E15E-B7D7-B9A076FEF861}"/>
                  </a:ext>
                </a:extLst>
              </p:cNvPr>
              <p:cNvSpPr/>
              <p:nvPr/>
            </p:nvSpPr>
            <p:spPr>
              <a:xfrm>
                <a:off x="4338434"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 name="Freeform 24">
                <a:extLst>
                  <a:ext uri="{FF2B5EF4-FFF2-40B4-BE49-F238E27FC236}">
                    <a16:creationId xmlns:a16="http://schemas.microsoft.com/office/drawing/2014/main" id="{BA6FB7F5-F2B5-CAE2-6541-3FAF4CBF0045}"/>
                  </a:ext>
                </a:extLst>
              </p:cNvPr>
              <p:cNvSpPr/>
              <p:nvPr/>
            </p:nvSpPr>
            <p:spPr>
              <a:xfrm>
                <a:off x="4595317" y="3352071"/>
                <a:ext cx="123828" cy="213368"/>
              </a:xfrm>
              <a:custGeom>
                <a:avLst/>
                <a:gdLst>
                  <a:gd name="connsiteX0" fmla="*/ 62865 w 123828"/>
                  <a:gd name="connsiteY0" fmla="*/ 156650 h 213368"/>
                  <a:gd name="connsiteX1" fmla="*/ 19687 w 123828"/>
                  <a:gd name="connsiteY1" fmla="*/ 138676 h 213368"/>
                  <a:gd name="connsiteX2" fmla="*/ 19687 w 123828"/>
                  <a:gd name="connsiteY2" fmla="*/ 213368 h 213368"/>
                  <a:gd name="connsiteX3" fmla="*/ 951 w 123828"/>
                  <a:gd name="connsiteY3" fmla="*/ 213368 h 213368"/>
                  <a:gd name="connsiteX4" fmla="*/ 951 w 123828"/>
                  <a:gd name="connsiteY4" fmla="*/ 31479 h 213368"/>
                  <a:gd name="connsiteX5" fmla="*/ 0 w 123828"/>
                  <a:gd name="connsiteY5" fmla="*/ 3260 h 213368"/>
                  <a:gd name="connsiteX6" fmla="*/ 15597 w 123828"/>
                  <a:gd name="connsiteY6" fmla="*/ 3260 h 213368"/>
                  <a:gd name="connsiteX7" fmla="*/ 17119 w 123828"/>
                  <a:gd name="connsiteY7" fmla="*/ 26077 h 213368"/>
                  <a:gd name="connsiteX8" fmla="*/ 65243 w 123828"/>
                  <a:gd name="connsiteY8" fmla="*/ 0 h 213368"/>
                  <a:gd name="connsiteX9" fmla="*/ 123828 w 123828"/>
                  <a:gd name="connsiteY9" fmla="*/ 76835 h 213368"/>
                  <a:gd name="connsiteX10" fmla="*/ 62865 w 123828"/>
                  <a:gd name="connsiteY10" fmla="*/ 156650 h 213368"/>
                  <a:gd name="connsiteX11" fmla="*/ 61058 w 123828"/>
                  <a:gd name="connsiteY11" fmla="*/ 15274 h 213368"/>
                  <a:gd name="connsiteX12" fmla="*/ 19687 w 123828"/>
                  <a:gd name="connsiteY12" fmla="*/ 42003 h 213368"/>
                  <a:gd name="connsiteX13" fmla="*/ 19687 w 123828"/>
                  <a:gd name="connsiteY13" fmla="*/ 123309 h 213368"/>
                  <a:gd name="connsiteX14" fmla="*/ 58300 w 123828"/>
                  <a:gd name="connsiteY14" fmla="*/ 141283 h 213368"/>
                  <a:gd name="connsiteX15" fmla="*/ 104237 w 123828"/>
                  <a:gd name="connsiteY15" fmla="*/ 78232 h 213368"/>
                  <a:gd name="connsiteX16" fmla="*/ 61058 w 123828"/>
                  <a:gd name="connsiteY16" fmla="*/ 15181 h 21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828" h="213368">
                    <a:moveTo>
                      <a:pt x="62865" y="156650"/>
                    </a:moveTo>
                    <a:cubicBezTo>
                      <a:pt x="44129" y="156650"/>
                      <a:pt x="28817" y="149758"/>
                      <a:pt x="19687" y="138676"/>
                    </a:cubicBezTo>
                    <a:lnTo>
                      <a:pt x="19687" y="213368"/>
                    </a:lnTo>
                    <a:lnTo>
                      <a:pt x="951" y="213368"/>
                    </a:lnTo>
                    <a:lnTo>
                      <a:pt x="951" y="31479"/>
                    </a:lnTo>
                    <a:cubicBezTo>
                      <a:pt x="951" y="24308"/>
                      <a:pt x="380" y="9872"/>
                      <a:pt x="0" y="3260"/>
                    </a:cubicBezTo>
                    <a:lnTo>
                      <a:pt x="15597" y="3260"/>
                    </a:lnTo>
                    <a:lnTo>
                      <a:pt x="17119" y="26077"/>
                    </a:lnTo>
                    <a:cubicBezTo>
                      <a:pt x="27200" y="13132"/>
                      <a:pt x="40420" y="0"/>
                      <a:pt x="65243" y="0"/>
                    </a:cubicBezTo>
                    <a:cubicBezTo>
                      <a:pt x="102334" y="0"/>
                      <a:pt x="123828" y="32131"/>
                      <a:pt x="123828" y="76835"/>
                    </a:cubicBezTo>
                    <a:cubicBezTo>
                      <a:pt x="123828" y="121539"/>
                      <a:pt x="102049" y="156650"/>
                      <a:pt x="62865" y="156650"/>
                    </a:cubicBezTo>
                    <a:close/>
                    <a:moveTo>
                      <a:pt x="61058" y="15274"/>
                    </a:moveTo>
                    <a:cubicBezTo>
                      <a:pt x="40515" y="15274"/>
                      <a:pt x="26440" y="32410"/>
                      <a:pt x="19687" y="42003"/>
                    </a:cubicBezTo>
                    <a:lnTo>
                      <a:pt x="19687" y="123309"/>
                    </a:lnTo>
                    <a:cubicBezTo>
                      <a:pt x="28247" y="132622"/>
                      <a:pt x="39564" y="141283"/>
                      <a:pt x="58300" y="141283"/>
                    </a:cubicBezTo>
                    <a:cubicBezTo>
                      <a:pt x="83123" y="141283"/>
                      <a:pt x="104237" y="121446"/>
                      <a:pt x="104237" y="78232"/>
                    </a:cubicBezTo>
                    <a:cubicBezTo>
                      <a:pt x="104237" y="35018"/>
                      <a:pt x="86166" y="15181"/>
                      <a:pt x="61058" y="15181"/>
                    </a:cubicBez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3" name="Freeform 25">
                <a:extLst>
                  <a:ext uri="{FF2B5EF4-FFF2-40B4-BE49-F238E27FC236}">
                    <a16:creationId xmlns:a16="http://schemas.microsoft.com/office/drawing/2014/main" id="{C9D89164-A069-BED4-5F49-739946974E02}"/>
                  </a:ext>
                </a:extLst>
              </p:cNvPr>
              <p:cNvSpPr/>
              <p:nvPr/>
            </p:nvSpPr>
            <p:spPr>
              <a:xfrm>
                <a:off x="4752813" y="3351978"/>
                <a:ext cx="136762" cy="156743"/>
              </a:xfrm>
              <a:custGeom>
                <a:avLst/>
                <a:gdLst>
                  <a:gd name="connsiteX0" fmla="*/ 68381 w 136762"/>
                  <a:gd name="connsiteY0" fmla="*/ 156743 h 156743"/>
                  <a:gd name="connsiteX1" fmla="*/ 0 w 136762"/>
                  <a:gd name="connsiteY1" fmla="*/ 77766 h 156743"/>
                  <a:gd name="connsiteX2" fmla="*/ 68381 w 136762"/>
                  <a:gd name="connsiteY2" fmla="*/ 0 h 156743"/>
                  <a:gd name="connsiteX3" fmla="*/ 136763 w 136762"/>
                  <a:gd name="connsiteY3" fmla="*/ 77766 h 156743"/>
                  <a:gd name="connsiteX4" fmla="*/ 68381 w 136762"/>
                  <a:gd name="connsiteY4" fmla="*/ 156743 h 156743"/>
                  <a:gd name="connsiteX5" fmla="*/ 68381 w 136762"/>
                  <a:gd name="connsiteY5" fmla="*/ 15367 h 156743"/>
                  <a:gd name="connsiteX6" fmla="*/ 19687 w 136762"/>
                  <a:gd name="connsiteY6" fmla="*/ 77766 h 156743"/>
                  <a:gd name="connsiteX7" fmla="*/ 68381 w 136762"/>
                  <a:gd name="connsiteY7" fmla="*/ 141376 h 156743"/>
                  <a:gd name="connsiteX8" fmla="*/ 117076 w 136762"/>
                  <a:gd name="connsiteY8" fmla="*/ 77766 h 156743"/>
                  <a:gd name="connsiteX9" fmla="*/ 68381 w 136762"/>
                  <a:gd name="connsiteY9" fmla="*/ 15367 h 15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762" h="156743">
                    <a:moveTo>
                      <a:pt x="68381" y="156743"/>
                    </a:moveTo>
                    <a:cubicBezTo>
                      <a:pt x="21494" y="156743"/>
                      <a:pt x="0" y="120701"/>
                      <a:pt x="0" y="77766"/>
                    </a:cubicBezTo>
                    <a:cubicBezTo>
                      <a:pt x="0" y="34832"/>
                      <a:pt x="22635" y="0"/>
                      <a:pt x="68381" y="0"/>
                    </a:cubicBezTo>
                    <a:cubicBezTo>
                      <a:pt x="114128" y="0"/>
                      <a:pt x="136763" y="36043"/>
                      <a:pt x="136763" y="77766"/>
                    </a:cubicBezTo>
                    <a:cubicBezTo>
                      <a:pt x="136763" y="119490"/>
                      <a:pt x="116220" y="156743"/>
                      <a:pt x="68381" y="156743"/>
                    </a:cubicBezTo>
                    <a:close/>
                    <a:moveTo>
                      <a:pt x="68381" y="15367"/>
                    </a:moveTo>
                    <a:cubicBezTo>
                      <a:pt x="36806" y="15367"/>
                      <a:pt x="19687" y="41817"/>
                      <a:pt x="19687" y="77766"/>
                    </a:cubicBezTo>
                    <a:cubicBezTo>
                      <a:pt x="19687" y="113716"/>
                      <a:pt x="35665" y="141376"/>
                      <a:pt x="68381" y="141376"/>
                    </a:cubicBezTo>
                    <a:cubicBezTo>
                      <a:pt x="101098" y="141376"/>
                      <a:pt x="117076" y="114088"/>
                      <a:pt x="117076" y="77766"/>
                    </a:cubicBezTo>
                    <a:cubicBezTo>
                      <a:pt x="117076" y="41444"/>
                      <a:pt x="100813" y="15367"/>
                      <a:pt x="68381" y="15367"/>
                    </a:cubicBez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4" name="Freeform 26">
                <a:extLst>
                  <a:ext uri="{FF2B5EF4-FFF2-40B4-BE49-F238E27FC236}">
                    <a16:creationId xmlns:a16="http://schemas.microsoft.com/office/drawing/2014/main" id="{4328C3BD-1272-2E8B-7693-9B9744EB2155}"/>
                  </a:ext>
                </a:extLst>
              </p:cNvPr>
              <p:cNvSpPr/>
              <p:nvPr/>
            </p:nvSpPr>
            <p:spPr>
              <a:xfrm>
                <a:off x="4912686" y="3355331"/>
                <a:ext cx="210089" cy="150037"/>
              </a:xfrm>
              <a:custGeom>
                <a:avLst/>
                <a:gdLst>
                  <a:gd name="connsiteX0" fmla="*/ 165390 w 210089"/>
                  <a:gd name="connsiteY0" fmla="*/ 150038 h 150037"/>
                  <a:gd name="connsiteX1" fmla="*/ 141518 w 210089"/>
                  <a:gd name="connsiteY1" fmla="*/ 150038 h 150037"/>
                  <a:gd name="connsiteX2" fmla="*/ 115174 w 210089"/>
                  <a:gd name="connsiteY2" fmla="*/ 60909 h 150037"/>
                  <a:gd name="connsiteX3" fmla="*/ 105092 w 210089"/>
                  <a:gd name="connsiteY3" fmla="*/ 23376 h 150037"/>
                  <a:gd name="connsiteX4" fmla="*/ 95011 w 210089"/>
                  <a:gd name="connsiteY4" fmla="*/ 60909 h 150037"/>
                  <a:gd name="connsiteX5" fmla="*/ 67716 w 210089"/>
                  <a:gd name="connsiteY5" fmla="*/ 150038 h 150037"/>
                  <a:gd name="connsiteX6" fmla="*/ 44129 w 210089"/>
                  <a:gd name="connsiteY6" fmla="*/ 150038 h 150037"/>
                  <a:gd name="connsiteX7" fmla="*/ 0 w 210089"/>
                  <a:gd name="connsiteY7" fmla="*/ 0 h 150037"/>
                  <a:gd name="connsiteX8" fmla="*/ 19877 w 210089"/>
                  <a:gd name="connsiteY8" fmla="*/ 0 h 150037"/>
                  <a:gd name="connsiteX9" fmla="*/ 48029 w 210089"/>
                  <a:gd name="connsiteY9" fmla="*/ 95741 h 150037"/>
                  <a:gd name="connsiteX10" fmla="*/ 56588 w 210089"/>
                  <a:gd name="connsiteY10" fmla="*/ 129921 h 150037"/>
                  <a:gd name="connsiteX11" fmla="*/ 65814 w 210089"/>
                  <a:gd name="connsiteY11" fmla="*/ 95741 h 150037"/>
                  <a:gd name="connsiteX12" fmla="*/ 94631 w 210089"/>
                  <a:gd name="connsiteY12" fmla="*/ 0 h 150037"/>
                  <a:gd name="connsiteX13" fmla="*/ 116410 w 210089"/>
                  <a:gd name="connsiteY13" fmla="*/ 0 h 150037"/>
                  <a:gd name="connsiteX14" fmla="*/ 145227 w 210089"/>
                  <a:gd name="connsiteY14" fmla="*/ 95741 h 150037"/>
                  <a:gd name="connsiteX15" fmla="*/ 154072 w 210089"/>
                  <a:gd name="connsiteY15" fmla="*/ 129921 h 150037"/>
                  <a:gd name="connsiteX16" fmla="*/ 162917 w 210089"/>
                  <a:gd name="connsiteY16" fmla="*/ 95741 h 150037"/>
                  <a:gd name="connsiteX17" fmla="*/ 191734 w 210089"/>
                  <a:gd name="connsiteY17" fmla="*/ 0 h 150037"/>
                  <a:gd name="connsiteX18" fmla="*/ 210090 w 210089"/>
                  <a:gd name="connsiteY18" fmla="*/ 0 h 150037"/>
                  <a:gd name="connsiteX19" fmla="*/ 165295 w 210089"/>
                  <a:gd name="connsiteY19" fmla="*/ 150038 h 15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0089" h="150037">
                    <a:moveTo>
                      <a:pt x="165390" y="150038"/>
                    </a:moveTo>
                    <a:lnTo>
                      <a:pt x="141518" y="150038"/>
                    </a:lnTo>
                    <a:lnTo>
                      <a:pt x="115174" y="60909"/>
                    </a:lnTo>
                    <a:cubicBezTo>
                      <a:pt x="111179" y="47125"/>
                      <a:pt x="105092" y="23376"/>
                      <a:pt x="105092" y="23376"/>
                    </a:cubicBezTo>
                    <a:cubicBezTo>
                      <a:pt x="105092" y="23376"/>
                      <a:pt x="99291" y="46474"/>
                      <a:pt x="95011" y="60909"/>
                    </a:cubicBezTo>
                    <a:lnTo>
                      <a:pt x="67716" y="150038"/>
                    </a:lnTo>
                    <a:lnTo>
                      <a:pt x="44129" y="150038"/>
                    </a:lnTo>
                    <a:lnTo>
                      <a:pt x="0" y="0"/>
                    </a:lnTo>
                    <a:lnTo>
                      <a:pt x="19877" y="0"/>
                    </a:lnTo>
                    <a:lnTo>
                      <a:pt x="48029" y="95741"/>
                    </a:lnTo>
                    <a:cubicBezTo>
                      <a:pt x="51738" y="108314"/>
                      <a:pt x="56588" y="129921"/>
                      <a:pt x="56588" y="129921"/>
                    </a:cubicBezTo>
                    <a:cubicBezTo>
                      <a:pt x="56588" y="129921"/>
                      <a:pt x="62104" y="108314"/>
                      <a:pt x="65814" y="95741"/>
                    </a:cubicBezTo>
                    <a:lnTo>
                      <a:pt x="94631" y="0"/>
                    </a:lnTo>
                    <a:lnTo>
                      <a:pt x="116410" y="0"/>
                    </a:lnTo>
                    <a:lnTo>
                      <a:pt x="145227" y="95741"/>
                    </a:lnTo>
                    <a:cubicBezTo>
                      <a:pt x="149222" y="109245"/>
                      <a:pt x="154072" y="129921"/>
                      <a:pt x="154072" y="129921"/>
                    </a:cubicBezTo>
                    <a:cubicBezTo>
                      <a:pt x="154072" y="129921"/>
                      <a:pt x="159018" y="108873"/>
                      <a:pt x="162917" y="95741"/>
                    </a:cubicBezTo>
                    <a:lnTo>
                      <a:pt x="191734" y="0"/>
                    </a:lnTo>
                    <a:lnTo>
                      <a:pt x="210090" y="0"/>
                    </a:lnTo>
                    <a:lnTo>
                      <a:pt x="165295" y="150038"/>
                    </a:ln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 name="Freeform 27">
                <a:extLst>
                  <a:ext uri="{FF2B5EF4-FFF2-40B4-BE49-F238E27FC236}">
                    <a16:creationId xmlns:a16="http://schemas.microsoft.com/office/drawing/2014/main" id="{05BB1568-6F67-C092-A874-0266DCD1D73C}"/>
                  </a:ext>
                </a:extLst>
              </p:cNvPr>
              <p:cNvSpPr/>
              <p:nvPr/>
            </p:nvSpPr>
            <p:spPr>
              <a:xfrm>
                <a:off x="5146838"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 name="Freeform 28">
                <a:extLst>
                  <a:ext uri="{FF2B5EF4-FFF2-40B4-BE49-F238E27FC236}">
                    <a16:creationId xmlns:a16="http://schemas.microsoft.com/office/drawing/2014/main" id="{BAA8D06F-9BA0-BFEC-BFB2-748CD8B05CAC}"/>
                  </a:ext>
                </a:extLst>
              </p:cNvPr>
              <p:cNvSpPr/>
              <p:nvPr/>
            </p:nvSpPr>
            <p:spPr>
              <a:xfrm>
                <a:off x="5314796" y="3351978"/>
                <a:ext cx="81506" cy="153390"/>
              </a:xfrm>
              <a:custGeom>
                <a:avLst/>
                <a:gdLst>
                  <a:gd name="connsiteX0" fmla="*/ 76370 w 81506"/>
                  <a:gd name="connsiteY0" fmla="*/ 21700 h 153390"/>
                  <a:gd name="connsiteX1" fmla="*/ 59822 w 81506"/>
                  <a:gd name="connsiteY1" fmla="*/ 17509 h 153390"/>
                  <a:gd name="connsiteX2" fmla="*/ 19687 w 81506"/>
                  <a:gd name="connsiteY2" fmla="*/ 46287 h 153390"/>
                  <a:gd name="connsiteX3" fmla="*/ 19687 w 81506"/>
                  <a:gd name="connsiteY3" fmla="*/ 153391 h 153390"/>
                  <a:gd name="connsiteX4" fmla="*/ 951 w 81506"/>
                  <a:gd name="connsiteY4" fmla="*/ 153391 h 153390"/>
                  <a:gd name="connsiteX5" fmla="*/ 951 w 81506"/>
                  <a:gd name="connsiteY5" fmla="*/ 30641 h 153390"/>
                  <a:gd name="connsiteX6" fmla="*/ 0 w 81506"/>
                  <a:gd name="connsiteY6" fmla="*/ 3353 h 153390"/>
                  <a:gd name="connsiteX7" fmla="*/ 15027 w 81506"/>
                  <a:gd name="connsiteY7" fmla="*/ 3353 h 153390"/>
                  <a:gd name="connsiteX8" fmla="*/ 16834 w 81506"/>
                  <a:gd name="connsiteY8" fmla="*/ 28219 h 153390"/>
                  <a:gd name="connsiteX9" fmla="*/ 63721 w 81506"/>
                  <a:gd name="connsiteY9" fmla="*/ 0 h 153390"/>
                  <a:gd name="connsiteX10" fmla="*/ 81506 w 81506"/>
                  <a:gd name="connsiteY10" fmla="*/ 2701 h 153390"/>
                  <a:gd name="connsiteX11" fmla="*/ 76275 w 81506"/>
                  <a:gd name="connsiteY11" fmla="*/ 21607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506" h="153390">
                    <a:moveTo>
                      <a:pt x="76370" y="21700"/>
                    </a:moveTo>
                    <a:cubicBezTo>
                      <a:pt x="71425" y="18999"/>
                      <a:pt x="66289" y="17509"/>
                      <a:pt x="59822" y="17509"/>
                    </a:cubicBezTo>
                    <a:cubicBezTo>
                      <a:pt x="41086" y="17509"/>
                      <a:pt x="29768" y="28871"/>
                      <a:pt x="19687" y="46287"/>
                    </a:cubicBezTo>
                    <a:lnTo>
                      <a:pt x="19687" y="153391"/>
                    </a:lnTo>
                    <a:lnTo>
                      <a:pt x="951" y="153391"/>
                    </a:lnTo>
                    <a:lnTo>
                      <a:pt x="951" y="30641"/>
                    </a:lnTo>
                    <a:cubicBezTo>
                      <a:pt x="951" y="25519"/>
                      <a:pt x="380" y="8475"/>
                      <a:pt x="0" y="3353"/>
                    </a:cubicBezTo>
                    <a:lnTo>
                      <a:pt x="15027" y="3353"/>
                    </a:lnTo>
                    <a:lnTo>
                      <a:pt x="16834" y="28219"/>
                    </a:lnTo>
                    <a:cubicBezTo>
                      <a:pt x="26059" y="11083"/>
                      <a:pt x="41371" y="0"/>
                      <a:pt x="63721" y="0"/>
                    </a:cubicBezTo>
                    <a:cubicBezTo>
                      <a:pt x="70189" y="0"/>
                      <a:pt x="76275" y="931"/>
                      <a:pt x="81506" y="2701"/>
                    </a:cubicBezTo>
                    <a:lnTo>
                      <a:pt x="76275" y="21607"/>
                    </a:ln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7" name="Freeform 29">
                <a:extLst>
                  <a:ext uri="{FF2B5EF4-FFF2-40B4-BE49-F238E27FC236}">
                    <a16:creationId xmlns:a16="http://schemas.microsoft.com/office/drawing/2014/main" id="{DFEC3389-5D9D-CA33-16B5-7D5323A56959}"/>
                  </a:ext>
                </a:extLst>
              </p:cNvPr>
              <p:cNvSpPr/>
              <p:nvPr/>
            </p:nvSpPr>
            <p:spPr>
              <a:xfrm>
                <a:off x="5510715" y="3289300"/>
                <a:ext cx="123923" cy="219422"/>
              </a:xfrm>
              <a:custGeom>
                <a:avLst/>
                <a:gdLst>
                  <a:gd name="connsiteX0" fmla="*/ 63436 w 123923"/>
                  <a:gd name="connsiteY0" fmla="*/ 219422 h 219422"/>
                  <a:gd name="connsiteX1" fmla="*/ 17119 w 123923"/>
                  <a:gd name="connsiteY1" fmla="*/ 199026 h 219422"/>
                  <a:gd name="connsiteX2" fmla="*/ 15597 w 123923"/>
                  <a:gd name="connsiteY2" fmla="*/ 216162 h 219422"/>
                  <a:gd name="connsiteX3" fmla="*/ 0 w 123923"/>
                  <a:gd name="connsiteY3" fmla="*/ 216162 h 219422"/>
                  <a:gd name="connsiteX4" fmla="*/ 951 w 123923"/>
                  <a:gd name="connsiteY4" fmla="*/ 187943 h 219422"/>
                  <a:gd name="connsiteX5" fmla="*/ 951 w 123923"/>
                  <a:gd name="connsiteY5" fmla="*/ 0 h 219422"/>
                  <a:gd name="connsiteX6" fmla="*/ 19687 w 123923"/>
                  <a:gd name="connsiteY6" fmla="*/ 0 h 219422"/>
                  <a:gd name="connsiteX7" fmla="*/ 19687 w 123923"/>
                  <a:gd name="connsiteY7" fmla="*/ 86707 h 219422"/>
                  <a:gd name="connsiteX8" fmla="*/ 65053 w 123923"/>
                  <a:gd name="connsiteY8" fmla="*/ 62679 h 219422"/>
                  <a:gd name="connsiteX9" fmla="*/ 123924 w 123923"/>
                  <a:gd name="connsiteY9" fmla="*/ 140445 h 219422"/>
                  <a:gd name="connsiteX10" fmla="*/ 63531 w 123923"/>
                  <a:gd name="connsiteY10" fmla="*/ 219422 h 219422"/>
                  <a:gd name="connsiteX11" fmla="*/ 60963 w 123923"/>
                  <a:gd name="connsiteY11" fmla="*/ 78046 h 219422"/>
                  <a:gd name="connsiteX12" fmla="*/ 19592 w 123923"/>
                  <a:gd name="connsiteY12" fmla="*/ 105334 h 219422"/>
                  <a:gd name="connsiteX13" fmla="*/ 19592 w 123923"/>
                  <a:gd name="connsiteY13" fmla="*/ 186080 h 219422"/>
                  <a:gd name="connsiteX14" fmla="*/ 58776 w 123923"/>
                  <a:gd name="connsiteY14" fmla="*/ 204055 h 219422"/>
                  <a:gd name="connsiteX15" fmla="*/ 104141 w 123923"/>
                  <a:gd name="connsiteY15" fmla="*/ 141004 h 219422"/>
                  <a:gd name="connsiteX16" fmla="*/ 60963 w 123923"/>
                  <a:gd name="connsiteY16" fmla="*/ 77953 h 21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923" h="219422">
                    <a:moveTo>
                      <a:pt x="63436" y="219422"/>
                    </a:moveTo>
                    <a:cubicBezTo>
                      <a:pt x="41086" y="219422"/>
                      <a:pt x="27010" y="211040"/>
                      <a:pt x="17119" y="199026"/>
                    </a:cubicBezTo>
                    <a:lnTo>
                      <a:pt x="15597" y="216162"/>
                    </a:lnTo>
                    <a:lnTo>
                      <a:pt x="0" y="216162"/>
                    </a:lnTo>
                    <a:cubicBezTo>
                      <a:pt x="285" y="209550"/>
                      <a:pt x="951" y="195114"/>
                      <a:pt x="951" y="187943"/>
                    </a:cubicBezTo>
                    <a:lnTo>
                      <a:pt x="951" y="0"/>
                    </a:lnTo>
                    <a:lnTo>
                      <a:pt x="19687" y="0"/>
                    </a:lnTo>
                    <a:lnTo>
                      <a:pt x="19687" y="86707"/>
                    </a:lnTo>
                    <a:cubicBezTo>
                      <a:pt x="27961" y="75904"/>
                      <a:pt x="40801" y="62679"/>
                      <a:pt x="65053" y="62679"/>
                    </a:cubicBezTo>
                    <a:cubicBezTo>
                      <a:pt x="100908" y="62679"/>
                      <a:pt x="123924" y="92668"/>
                      <a:pt x="123924" y="140445"/>
                    </a:cubicBezTo>
                    <a:cubicBezTo>
                      <a:pt x="123924" y="184311"/>
                      <a:pt x="103381" y="219422"/>
                      <a:pt x="63531" y="219422"/>
                    </a:cubicBezTo>
                    <a:close/>
                    <a:moveTo>
                      <a:pt x="60963" y="78046"/>
                    </a:moveTo>
                    <a:cubicBezTo>
                      <a:pt x="39849" y="78046"/>
                      <a:pt x="26059" y="95462"/>
                      <a:pt x="19592" y="105334"/>
                    </a:cubicBezTo>
                    <a:lnTo>
                      <a:pt x="19592" y="186080"/>
                    </a:lnTo>
                    <a:cubicBezTo>
                      <a:pt x="29673" y="196325"/>
                      <a:pt x="39849" y="204055"/>
                      <a:pt x="58776" y="204055"/>
                    </a:cubicBezTo>
                    <a:cubicBezTo>
                      <a:pt x="85405" y="204055"/>
                      <a:pt x="104141" y="180679"/>
                      <a:pt x="104141" y="141004"/>
                    </a:cubicBezTo>
                    <a:cubicBezTo>
                      <a:pt x="104141" y="93878"/>
                      <a:pt x="82647" y="77953"/>
                      <a:pt x="60963" y="77953"/>
                    </a:cubicBez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 name="Freeform 30">
                <a:extLst>
                  <a:ext uri="{FF2B5EF4-FFF2-40B4-BE49-F238E27FC236}">
                    <a16:creationId xmlns:a16="http://schemas.microsoft.com/office/drawing/2014/main" id="{F8789D63-4D62-A319-F115-511D2475929D}"/>
                  </a:ext>
                </a:extLst>
              </p:cNvPr>
              <p:cNvSpPr/>
              <p:nvPr/>
            </p:nvSpPr>
            <p:spPr>
              <a:xfrm>
                <a:off x="5668021" y="3352071"/>
                <a:ext cx="128108" cy="156650"/>
              </a:xfrm>
              <a:custGeom>
                <a:avLst/>
                <a:gdLst>
                  <a:gd name="connsiteX0" fmla="*/ 19877 w 128108"/>
                  <a:gd name="connsiteY0" fmla="*/ 84006 h 156650"/>
                  <a:gd name="connsiteX1" fmla="*/ 70759 w 128108"/>
                  <a:gd name="connsiteY1" fmla="*/ 141004 h 156650"/>
                  <a:gd name="connsiteX2" fmla="*/ 113937 w 128108"/>
                  <a:gd name="connsiteY2" fmla="*/ 125730 h 156650"/>
                  <a:gd name="connsiteX3" fmla="*/ 123163 w 128108"/>
                  <a:gd name="connsiteY3" fmla="*/ 138303 h 156650"/>
                  <a:gd name="connsiteX4" fmla="*/ 70759 w 128108"/>
                  <a:gd name="connsiteY4" fmla="*/ 156650 h 156650"/>
                  <a:gd name="connsiteX5" fmla="*/ 0 w 128108"/>
                  <a:gd name="connsiteY5" fmla="*/ 79815 h 156650"/>
                  <a:gd name="connsiteX6" fmla="*/ 65623 w 128108"/>
                  <a:gd name="connsiteY6" fmla="*/ 0 h 156650"/>
                  <a:gd name="connsiteX7" fmla="*/ 128108 w 128108"/>
                  <a:gd name="connsiteY7" fmla="*/ 84006 h 156650"/>
                  <a:gd name="connsiteX8" fmla="*/ 19877 w 128108"/>
                  <a:gd name="connsiteY8" fmla="*/ 84006 h 156650"/>
                  <a:gd name="connsiteX9" fmla="*/ 65528 w 128108"/>
                  <a:gd name="connsiteY9" fmla="*/ 14994 h 156650"/>
                  <a:gd name="connsiteX10" fmla="*/ 19877 w 128108"/>
                  <a:gd name="connsiteY10" fmla="*/ 69012 h 156650"/>
                  <a:gd name="connsiteX11" fmla="*/ 108802 w 128108"/>
                  <a:gd name="connsiteY11" fmla="*/ 69012 h 156650"/>
                  <a:gd name="connsiteX12" fmla="*/ 65623 w 128108"/>
                  <a:gd name="connsiteY12" fmla="*/ 14994 h 15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108" h="156650">
                    <a:moveTo>
                      <a:pt x="19877" y="84006"/>
                    </a:moveTo>
                    <a:cubicBezTo>
                      <a:pt x="21399" y="122377"/>
                      <a:pt x="44700" y="141004"/>
                      <a:pt x="70759" y="141004"/>
                    </a:cubicBezTo>
                    <a:cubicBezTo>
                      <a:pt x="88829" y="141004"/>
                      <a:pt x="103285" y="133833"/>
                      <a:pt x="113937" y="125730"/>
                    </a:cubicBezTo>
                    <a:lnTo>
                      <a:pt x="123163" y="138303"/>
                    </a:lnTo>
                    <a:cubicBezTo>
                      <a:pt x="109087" y="149106"/>
                      <a:pt x="92824" y="156650"/>
                      <a:pt x="70759" y="156650"/>
                    </a:cubicBezTo>
                    <a:cubicBezTo>
                      <a:pt x="30910" y="156650"/>
                      <a:pt x="0" y="129642"/>
                      <a:pt x="0" y="79815"/>
                    </a:cubicBezTo>
                    <a:cubicBezTo>
                      <a:pt x="0" y="26077"/>
                      <a:pt x="31575" y="0"/>
                      <a:pt x="65623" y="0"/>
                    </a:cubicBezTo>
                    <a:cubicBezTo>
                      <a:pt x="113747" y="0"/>
                      <a:pt x="128108" y="36881"/>
                      <a:pt x="128108" y="84006"/>
                    </a:cubicBezTo>
                    <a:lnTo>
                      <a:pt x="19877" y="84006"/>
                    </a:lnTo>
                    <a:close/>
                    <a:moveTo>
                      <a:pt x="65528" y="14994"/>
                    </a:moveTo>
                    <a:cubicBezTo>
                      <a:pt x="40991" y="14994"/>
                      <a:pt x="22350" y="32969"/>
                      <a:pt x="19877" y="69012"/>
                    </a:cubicBezTo>
                    <a:lnTo>
                      <a:pt x="108802" y="69012"/>
                    </a:lnTo>
                    <a:cubicBezTo>
                      <a:pt x="108231" y="32690"/>
                      <a:pt x="92824" y="14994"/>
                      <a:pt x="65623" y="14994"/>
                    </a:cubicBez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9" name="Freeform 31">
                <a:extLst>
                  <a:ext uri="{FF2B5EF4-FFF2-40B4-BE49-F238E27FC236}">
                    <a16:creationId xmlns:a16="http://schemas.microsoft.com/office/drawing/2014/main" id="{D7633B6F-0D9D-A815-B296-C71B018BC234}"/>
                  </a:ext>
                </a:extLst>
              </p:cNvPr>
              <p:cNvSpPr/>
              <p:nvPr/>
            </p:nvSpPr>
            <p:spPr>
              <a:xfrm>
                <a:off x="5836835" y="3289300"/>
                <a:ext cx="113461" cy="216162"/>
              </a:xfrm>
              <a:custGeom>
                <a:avLst/>
                <a:gdLst>
                  <a:gd name="connsiteX0" fmla="*/ 94726 w 113461"/>
                  <a:gd name="connsiteY0" fmla="*/ 216069 h 216162"/>
                  <a:gd name="connsiteX1" fmla="*/ 94726 w 113461"/>
                  <a:gd name="connsiteY1" fmla="*/ 120701 h 216162"/>
                  <a:gd name="connsiteX2" fmla="*/ 58586 w 113461"/>
                  <a:gd name="connsiteY2" fmla="*/ 78418 h 216162"/>
                  <a:gd name="connsiteX3" fmla="*/ 18736 w 113461"/>
                  <a:gd name="connsiteY3" fmla="*/ 102726 h 216162"/>
                  <a:gd name="connsiteX4" fmla="*/ 18736 w 113461"/>
                  <a:gd name="connsiteY4" fmla="*/ 216162 h 216162"/>
                  <a:gd name="connsiteX5" fmla="*/ 0 w 113461"/>
                  <a:gd name="connsiteY5" fmla="*/ 216162 h 216162"/>
                  <a:gd name="connsiteX6" fmla="*/ 0 w 113461"/>
                  <a:gd name="connsiteY6" fmla="*/ 0 h 216162"/>
                  <a:gd name="connsiteX7" fmla="*/ 18736 w 113461"/>
                  <a:gd name="connsiteY7" fmla="*/ 0 h 216162"/>
                  <a:gd name="connsiteX8" fmla="*/ 18736 w 113461"/>
                  <a:gd name="connsiteY8" fmla="*/ 84658 h 216162"/>
                  <a:gd name="connsiteX9" fmla="*/ 62580 w 113461"/>
                  <a:gd name="connsiteY9" fmla="*/ 62772 h 216162"/>
                  <a:gd name="connsiteX10" fmla="*/ 113462 w 113461"/>
                  <a:gd name="connsiteY10" fmla="*/ 122191 h 216162"/>
                  <a:gd name="connsiteX11" fmla="*/ 113462 w 113461"/>
                  <a:gd name="connsiteY11" fmla="*/ 216162 h 216162"/>
                  <a:gd name="connsiteX12" fmla="*/ 94726 w 113461"/>
                  <a:gd name="connsiteY12" fmla="*/ 216162 h 21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61" h="216162">
                    <a:moveTo>
                      <a:pt x="94726" y="216069"/>
                    </a:moveTo>
                    <a:lnTo>
                      <a:pt x="94726" y="120701"/>
                    </a:lnTo>
                    <a:cubicBezTo>
                      <a:pt x="94726" y="93133"/>
                      <a:pt x="83694" y="78418"/>
                      <a:pt x="58586" y="78418"/>
                    </a:cubicBezTo>
                    <a:cubicBezTo>
                      <a:pt x="39850" y="78418"/>
                      <a:pt x="26725" y="90991"/>
                      <a:pt x="18736" y="102726"/>
                    </a:cubicBezTo>
                    <a:lnTo>
                      <a:pt x="18736" y="216162"/>
                    </a:lnTo>
                    <a:lnTo>
                      <a:pt x="0" y="216162"/>
                    </a:lnTo>
                    <a:lnTo>
                      <a:pt x="0" y="0"/>
                    </a:lnTo>
                    <a:lnTo>
                      <a:pt x="18736" y="0"/>
                    </a:lnTo>
                    <a:lnTo>
                      <a:pt x="18736" y="84658"/>
                    </a:lnTo>
                    <a:cubicBezTo>
                      <a:pt x="28532" y="71713"/>
                      <a:pt x="43844" y="62772"/>
                      <a:pt x="62580" y="62772"/>
                    </a:cubicBezTo>
                    <a:cubicBezTo>
                      <a:pt x="101193" y="62772"/>
                      <a:pt x="113462" y="86800"/>
                      <a:pt x="113462" y="122191"/>
                    </a:cubicBezTo>
                    <a:lnTo>
                      <a:pt x="113462" y="216162"/>
                    </a:lnTo>
                    <a:lnTo>
                      <a:pt x="94726" y="216162"/>
                    </a:ln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0" name="Freeform 32">
                <a:extLst>
                  <a:ext uri="{FF2B5EF4-FFF2-40B4-BE49-F238E27FC236}">
                    <a16:creationId xmlns:a16="http://schemas.microsoft.com/office/drawing/2014/main" id="{5F71EF29-CB74-D935-E761-643FB235D813}"/>
                  </a:ext>
                </a:extLst>
              </p:cNvPr>
              <p:cNvSpPr/>
              <p:nvPr/>
            </p:nvSpPr>
            <p:spPr>
              <a:xfrm>
                <a:off x="5999371" y="3289300"/>
                <a:ext cx="21779" cy="216069"/>
              </a:xfrm>
              <a:custGeom>
                <a:avLst/>
                <a:gdLst>
                  <a:gd name="connsiteX0" fmla="*/ 0 w 21779"/>
                  <a:gd name="connsiteY0" fmla="*/ 23097 h 216069"/>
                  <a:gd name="connsiteX1" fmla="*/ 0 w 21779"/>
                  <a:gd name="connsiteY1" fmla="*/ 0 h 216069"/>
                  <a:gd name="connsiteX2" fmla="*/ 21779 w 21779"/>
                  <a:gd name="connsiteY2" fmla="*/ 0 h 216069"/>
                  <a:gd name="connsiteX3" fmla="*/ 21779 w 21779"/>
                  <a:gd name="connsiteY3" fmla="*/ 23097 h 216069"/>
                  <a:gd name="connsiteX4" fmla="*/ 0 w 21779"/>
                  <a:gd name="connsiteY4" fmla="*/ 23097 h 216069"/>
                  <a:gd name="connsiteX5" fmla="*/ 1522 w 21779"/>
                  <a:gd name="connsiteY5" fmla="*/ 216069 h 216069"/>
                  <a:gd name="connsiteX6" fmla="*/ 1522 w 21779"/>
                  <a:gd name="connsiteY6" fmla="*/ 66032 h 216069"/>
                  <a:gd name="connsiteX7" fmla="*/ 20258 w 21779"/>
                  <a:gd name="connsiteY7" fmla="*/ 66032 h 216069"/>
                  <a:gd name="connsiteX8" fmla="*/ 20258 w 21779"/>
                  <a:gd name="connsiteY8" fmla="*/ 216069 h 216069"/>
                  <a:gd name="connsiteX9" fmla="*/ 1522 w 21779"/>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79" h="216069">
                    <a:moveTo>
                      <a:pt x="0" y="23097"/>
                    </a:moveTo>
                    <a:lnTo>
                      <a:pt x="0" y="0"/>
                    </a:lnTo>
                    <a:lnTo>
                      <a:pt x="21779" y="0"/>
                    </a:lnTo>
                    <a:lnTo>
                      <a:pt x="21779" y="23097"/>
                    </a:lnTo>
                    <a:lnTo>
                      <a:pt x="0" y="23097"/>
                    </a:lnTo>
                    <a:close/>
                    <a:moveTo>
                      <a:pt x="1522" y="216069"/>
                    </a:moveTo>
                    <a:lnTo>
                      <a:pt x="1522" y="66032"/>
                    </a:lnTo>
                    <a:lnTo>
                      <a:pt x="20258" y="66032"/>
                    </a:lnTo>
                    <a:lnTo>
                      <a:pt x="20258" y="216069"/>
                    </a:lnTo>
                    <a:lnTo>
                      <a:pt x="1522" y="216069"/>
                    </a:ln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1" name="Freeform 33">
                <a:extLst>
                  <a:ext uri="{FF2B5EF4-FFF2-40B4-BE49-F238E27FC236}">
                    <a16:creationId xmlns:a16="http://schemas.microsoft.com/office/drawing/2014/main" id="{5665BB67-C702-EE46-17E7-7336E04D4262}"/>
                  </a:ext>
                </a:extLst>
              </p:cNvPr>
              <p:cNvSpPr/>
              <p:nvPr/>
            </p:nvSpPr>
            <p:spPr>
              <a:xfrm>
                <a:off x="6069179" y="3351978"/>
                <a:ext cx="114222" cy="153390"/>
              </a:xfrm>
              <a:custGeom>
                <a:avLst/>
                <a:gdLst>
                  <a:gd name="connsiteX0" fmla="*/ 95677 w 114222"/>
                  <a:gd name="connsiteY0" fmla="*/ 153391 h 153390"/>
                  <a:gd name="connsiteX1" fmla="*/ 95677 w 114222"/>
                  <a:gd name="connsiteY1" fmla="*/ 58301 h 153390"/>
                  <a:gd name="connsiteX2" fmla="*/ 59537 w 114222"/>
                  <a:gd name="connsiteY2" fmla="*/ 15646 h 153390"/>
                  <a:gd name="connsiteX3" fmla="*/ 19687 w 114222"/>
                  <a:gd name="connsiteY3" fmla="*/ 39954 h 153390"/>
                  <a:gd name="connsiteX4" fmla="*/ 19687 w 114222"/>
                  <a:gd name="connsiteY4" fmla="*/ 153391 h 153390"/>
                  <a:gd name="connsiteX5" fmla="*/ 951 w 114222"/>
                  <a:gd name="connsiteY5" fmla="*/ 153391 h 153390"/>
                  <a:gd name="connsiteX6" fmla="*/ 951 w 114222"/>
                  <a:gd name="connsiteY6" fmla="*/ 30920 h 153390"/>
                  <a:gd name="connsiteX7" fmla="*/ 0 w 114222"/>
                  <a:gd name="connsiteY7" fmla="*/ 3353 h 153390"/>
                  <a:gd name="connsiteX8" fmla="*/ 15598 w 114222"/>
                  <a:gd name="connsiteY8" fmla="*/ 3353 h 153390"/>
                  <a:gd name="connsiteX9" fmla="*/ 17119 w 114222"/>
                  <a:gd name="connsiteY9" fmla="*/ 24028 h 153390"/>
                  <a:gd name="connsiteX10" fmla="*/ 63056 w 114222"/>
                  <a:gd name="connsiteY10" fmla="*/ 0 h 153390"/>
                  <a:gd name="connsiteX11" fmla="*/ 114223 w 114222"/>
                  <a:gd name="connsiteY11" fmla="*/ 59419 h 153390"/>
                  <a:gd name="connsiteX12" fmla="*/ 114223 w 114222"/>
                  <a:gd name="connsiteY12" fmla="*/ 153391 h 153390"/>
                  <a:gd name="connsiteX13" fmla="*/ 95487 w 114222"/>
                  <a:gd name="connsiteY13" fmla="*/ 153391 h 15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222" h="153390">
                    <a:moveTo>
                      <a:pt x="95677" y="153391"/>
                    </a:moveTo>
                    <a:lnTo>
                      <a:pt x="95677" y="58301"/>
                    </a:lnTo>
                    <a:cubicBezTo>
                      <a:pt x="95677" y="31013"/>
                      <a:pt x="84359" y="15646"/>
                      <a:pt x="59537" y="15646"/>
                    </a:cubicBezTo>
                    <a:cubicBezTo>
                      <a:pt x="39279" y="15646"/>
                      <a:pt x="27010" y="29151"/>
                      <a:pt x="19687" y="39954"/>
                    </a:cubicBezTo>
                    <a:lnTo>
                      <a:pt x="19687" y="153391"/>
                    </a:lnTo>
                    <a:lnTo>
                      <a:pt x="951" y="153391"/>
                    </a:lnTo>
                    <a:lnTo>
                      <a:pt x="951" y="30920"/>
                    </a:lnTo>
                    <a:cubicBezTo>
                      <a:pt x="951" y="25798"/>
                      <a:pt x="381" y="8382"/>
                      <a:pt x="0" y="3353"/>
                    </a:cubicBezTo>
                    <a:lnTo>
                      <a:pt x="15598" y="3353"/>
                    </a:lnTo>
                    <a:lnTo>
                      <a:pt x="17119" y="24028"/>
                    </a:lnTo>
                    <a:cubicBezTo>
                      <a:pt x="26344" y="10803"/>
                      <a:pt x="42513" y="0"/>
                      <a:pt x="63056" y="0"/>
                    </a:cubicBezTo>
                    <a:cubicBezTo>
                      <a:pt x="100432" y="0"/>
                      <a:pt x="114223" y="23097"/>
                      <a:pt x="114223" y="59419"/>
                    </a:cubicBezTo>
                    <a:lnTo>
                      <a:pt x="114223" y="153391"/>
                    </a:lnTo>
                    <a:lnTo>
                      <a:pt x="95487" y="153391"/>
                    </a:ln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2" name="Freeform 34">
                <a:extLst>
                  <a:ext uri="{FF2B5EF4-FFF2-40B4-BE49-F238E27FC236}">
                    <a16:creationId xmlns:a16="http://schemas.microsoft.com/office/drawing/2014/main" id="{B665E8F5-6367-C3EE-AB80-CEC41B2E21CD}"/>
                  </a:ext>
                </a:extLst>
              </p:cNvPr>
              <p:cNvSpPr/>
              <p:nvPr/>
            </p:nvSpPr>
            <p:spPr>
              <a:xfrm>
                <a:off x="6224013" y="3289300"/>
                <a:ext cx="125730" cy="219328"/>
              </a:xfrm>
              <a:custGeom>
                <a:avLst/>
                <a:gdLst>
                  <a:gd name="connsiteX0" fmla="*/ 109753 w 125730"/>
                  <a:gd name="connsiteY0" fmla="*/ 216069 h 219328"/>
                  <a:gd name="connsiteX1" fmla="*/ 108231 w 125730"/>
                  <a:gd name="connsiteY1" fmla="*/ 192320 h 219328"/>
                  <a:gd name="connsiteX2" fmla="*/ 60392 w 125730"/>
                  <a:gd name="connsiteY2" fmla="*/ 219329 h 219328"/>
                  <a:gd name="connsiteX3" fmla="*/ 0 w 125730"/>
                  <a:gd name="connsiteY3" fmla="*/ 140352 h 219328"/>
                  <a:gd name="connsiteX4" fmla="*/ 63151 w 125730"/>
                  <a:gd name="connsiteY4" fmla="*/ 62586 h 219328"/>
                  <a:gd name="connsiteX5" fmla="*/ 106044 w 125730"/>
                  <a:gd name="connsiteY5" fmla="*/ 79350 h 219328"/>
                  <a:gd name="connsiteX6" fmla="*/ 106044 w 125730"/>
                  <a:gd name="connsiteY6" fmla="*/ 0 h 219328"/>
                  <a:gd name="connsiteX7" fmla="*/ 124779 w 125730"/>
                  <a:gd name="connsiteY7" fmla="*/ 0 h 219328"/>
                  <a:gd name="connsiteX8" fmla="*/ 124779 w 125730"/>
                  <a:gd name="connsiteY8" fmla="*/ 187850 h 219328"/>
                  <a:gd name="connsiteX9" fmla="*/ 125730 w 125730"/>
                  <a:gd name="connsiteY9" fmla="*/ 216069 h 219328"/>
                  <a:gd name="connsiteX10" fmla="*/ 109753 w 125730"/>
                  <a:gd name="connsiteY10" fmla="*/ 216069 h 219328"/>
                  <a:gd name="connsiteX11" fmla="*/ 106044 w 125730"/>
                  <a:gd name="connsiteY11" fmla="*/ 95369 h 219328"/>
                  <a:gd name="connsiteX12" fmla="*/ 67145 w 125730"/>
                  <a:gd name="connsiteY12" fmla="*/ 77953 h 219328"/>
                  <a:gd name="connsiteX13" fmla="*/ 19592 w 125730"/>
                  <a:gd name="connsiteY13" fmla="*/ 141004 h 219328"/>
                  <a:gd name="connsiteX14" fmla="*/ 64958 w 125730"/>
                  <a:gd name="connsiteY14" fmla="*/ 204055 h 219328"/>
                  <a:gd name="connsiteX15" fmla="*/ 106044 w 125730"/>
                  <a:gd name="connsiteY15" fmla="*/ 177046 h 219328"/>
                  <a:gd name="connsiteX16" fmla="*/ 106044 w 125730"/>
                  <a:gd name="connsiteY16" fmla="*/ 95462 h 21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730" h="219328">
                    <a:moveTo>
                      <a:pt x="109753" y="216069"/>
                    </a:moveTo>
                    <a:lnTo>
                      <a:pt x="108231" y="192320"/>
                    </a:lnTo>
                    <a:cubicBezTo>
                      <a:pt x="99386" y="204893"/>
                      <a:pt x="84645" y="219329"/>
                      <a:pt x="60392" y="219329"/>
                    </a:cubicBezTo>
                    <a:cubicBezTo>
                      <a:pt x="19592" y="219329"/>
                      <a:pt x="0" y="183938"/>
                      <a:pt x="0" y="140352"/>
                    </a:cubicBezTo>
                    <a:cubicBezTo>
                      <a:pt x="0" y="91736"/>
                      <a:pt x="28151" y="62586"/>
                      <a:pt x="63151" y="62586"/>
                    </a:cubicBezTo>
                    <a:cubicBezTo>
                      <a:pt x="82172" y="62586"/>
                      <a:pt x="97199" y="70409"/>
                      <a:pt x="106044" y="79350"/>
                    </a:cubicBezTo>
                    <a:lnTo>
                      <a:pt x="106044" y="0"/>
                    </a:lnTo>
                    <a:lnTo>
                      <a:pt x="124779" y="0"/>
                    </a:lnTo>
                    <a:lnTo>
                      <a:pt x="124779" y="187850"/>
                    </a:lnTo>
                    <a:cubicBezTo>
                      <a:pt x="124779" y="195021"/>
                      <a:pt x="125350" y="209457"/>
                      <a:pt x="125730" y="216069"/>
                    </a:cubicBezTo>
                    <a:lnTo>
                      <a:pt x="109753" y="216069"/>
                    </a:lnTo>
                    <a:close/>
                    <a:moveTo>
                      <a:pt x="106044" y="95369"/>
                    </a:moveTo>
                    <a:cubicBezTo>
                      <a:pt x="96533" y="86335"/>
                      <a:pt x="86737" y="77953"/>
                      <a:pt x="67145" y="77953"/>
                    </a:cubicBezTo>
                    <a:cubicBezTo>
                      <a:pt x="47553" y="77953"/>
                      <a:pt x="19592" y="93878"/>
                      <a:pt x="19592" y="141004"/>
                    </a:cubicBezTo>
                    <a:cubicBezTo>
                      <a:pt x="19592" y="178257"/>
                      <a:pt x="36140" y="204055"/>
                      <a:pt x="64958" y="204055"/>
                    </a:cubicBezTo>
                    <a:cubicBezTo>
                      <a:pt x="84264" y="204055"/>
                      <a:pt x="97484" y="190271"/>
                      <a:pt x="106044" y="177046"/>
                    </a:cubicBezTo>
                    <a:lnTo>
                      <a:pt x="106044" y="95462"/>
                    </a:ln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6" name="Graphic 17">
              <a:extLst>
                <a:ext uri="{FF2B5EF4-FFF2-40B4-BE49-F238E27FC236}">
                  <a16:creationId xmlns:a16="http://schemas.microsoft.com/office/drawing/2014/main" id="{D54FE000-F2CB-052A-5A8D-7A695C5096FC}"/>
                </a:ext>
              </a:extLst>
            </p:cNvPr>
            <p:cNvGrpSpPr/>
            <p:nvPr/>
          </p:nvGrpSpPr>
          <p:grpSpPr>
            <a:xfrm>
              <a:off x="6465963" y="3289300"/>
              <a:ext cx="1730364" cy="282193"/>
              <a:chOff x="6465963" y="3289300"/>
              <a:chExt cx="1730364" cy="282193"/>
            </a:xfrm>
            <a:grpFill/>
          </p:grpSpPr>
          <p:sp>
            <p:nvSpPr>
              <p:cNvPr id="7" name="Freeform 10">
                <a:extLst>
                  <a:ext uri="{FF2B5EF4-FFF2-40B4-BE49-F238E27FC236}">
                    <a16:creationId xmlns:a16="http://schemas.microsoft.com/office/drawing/2014/main" id="{EAE5310F-1568-9729-1F8C-E257AD575660}"/>
                  </a:ext>
                </a:extLst>
              </p:cNvPr>
              <p:cNvSpPr/>
              <p:nvPr/>
            </p:nvSpPr>
            <p:spPr>
              <a:xfrm>
                <a:off x="6465963" y="3355424"/>
                <a:ext cx="145512" cy="216069"/>
              </a:xfrm>
              <a:custGeom>
                <a:avLst/>
                <a:gdLst>
                  <a:gd name="connsiteX0" fmla="*/ 93204 w 145512"/>
                  <a:gd name="connsiteY0" fmla="*/ 161121 h 216069"/>
                  <a:gd name="connsiteX1" fmla="*/ 18451 w 145512"/>
                  <a:gd name="connsiteY1" fmla="*/ 216069 h 216069"/>
                  <a:gd name="connsiteX2" fmla="*/ 13220 w 145512"/>
                  <a:gd name="connsiteY2" fmla="*/ 189061 h 216069"/>
                  <a:gd name="connsiteX3" fmla="*/ 58871 w 145512"/>
                  <a:gd name="connsiteY3" fmla="*/ 159072 h 216069"/>
                  <a:gd name="connsiteX4" fmla="*/ 61914 w 145512"/>
                  <a:gd name="connsiteY4" fmla="*/ 149479 h 216069"/>
                  <a:gd name="connsiteX5" fmla="*/ 0 w 145512"/>
                  <a:gd name="connsiteY5" fmla="*/ 0 h 216069"/>
                  <a:gd name="connsiteX6" fmla="*/ 36426 w 145512"/>
                  <a:gd name="connsiteY6" fmla="*/ 0 h 216069"/>
                  <a:gd name="connsiteX7" fmla="*/ 63056 w 145512"/>
                  <a:gd name="connsiteY7" fmla="*/ 68453 h 216069"/>
                  <a:gd name="connsiteX8" fmla="*/ 78368 w 145512"/>
                  <a:gd name="connsiteY8" fmla="*/ 114368 h 216069"/>
                  <a:gd name="connsiteX9" fmla="*/ 111179 w 145512"/>
                  <a:gd name="connsiteY9" fmla="*/ 0 h 216069"/>
                  <a:gd name="connsiteX10" fmla="*/ 145513 w 145512"/>
                  <a:gd name="connsiteY10" fmla="*/ 0 h 216069"/>
                  <a:gd name="connsiteX11" fmla="*/ 93109 w 145512"/>
                  <a:gd name="connsiteY11" fmla="*/ 161214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12" h="216069">
                    <a:moveTo>
                      <a:pt x="93204" y="161121"/>
                    </a:moveTo>
                    <a:cubicBezTo>
                      <a:pt x="80650" y="199492"/>
                      <a:pt x="52118" y="211878"/>
                      <a:pt x="18451" y="216069"/>
                    </a:cubicBezTo>
                    <a:lnTo>
                      <a:pt x="13220" y="189061"/>
                    </a:lnTo>
                    <a:cubicBezTo>
                      <a:pt x="37472" y="185428"/>
                      <a:pt x="53640" y="175277"/>
                      <a:pt x="58871" y="159072"/>
                    </a:cubicBezTo>
                    <a:lnTo>
                      <a:pt x="61914" y="149479"/>
                    </a:lnTo>
                    <a:lnTo>
                      <a:pt x="0" y="0"/>
                    </a:lnTo>
                    <a:lnTo>
                      <a:pt x="36426" y="0"/>
                    </a:lnTo>
                    <a:lnTo>
                      <a:pt x="63056" y="68453"/>
                    </a:lnTo>
                    <a:cubicBezTo>
                      <a:pt x="70379" y="87638"/>
                      <a:pt x="78368" y="114368"/>
                      <a:pt x="78368" y="114368"/>
                    </a:cubicBezTo>
                    <a:lnTo>
                      <a:pt x="111179" y="0"/>
                    </a:lnTo>
                    <a:lnTo>
                      <a:pt x="145513" y="0"/>
                    </a:lnTo>
                    <a:lnTo>
                      <a:pt x="93109" y="161214"/>
                    </a:ln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Freeform 11">
                <a:extLst>
                  <a:ext uri="{FF2B5EF4-FFF2-40B4-BE49-F238E27FC236}">
                    <a16:creationId xmlns:a16="http://schemas.microsoft.com/office/drawing/2014/main" id="{170095B6-AC9F-E9B7-219D-45E5840FCC0A}"/>
                  </a:ext>
                </a:extLst>
              </p:cNvPr>
              <p:cNvSpPr/>
              <p:nvPr/>
            </p:nvSpPr>
            <p:spPr>
              <a:xfrm>
                <a:off x="6629927"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5" y="26357"/>
                      <a:pt x="73898" y="26357"/>
                    </a:cubicBez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Freeform 12">
                <a:extLst>
                  <a:ext uri="{FF2B5EF4-FFF2-40B4-BE49-F238E27FC236}">
                    <a16:creationId xmlns:a16="http://schemas.microsoft.com/office/drawing/2014/main" id="{35E556E2-BEF1-A0CB-4959-28942FA85125}"/>
                  </a:ext>
                </a:extLst>
              </p:cNvPr>
              <p:cNvSpPr/>
              <p:nvPr/>
            </p:nvSpPr>
            <p:spPr>
              <a:xfrm>
                <a:off x="6812911" y="3355331"/>
                <a:ext cx="127252" cy="153949"/>
              </a:xfrm>
              <a:custGeom>
                <a:avLst/>
                <a:gdLst>
                  <a:gd name="connsiteX0" fmla="*/ 99957 w 127252"/>
                  <a:gd name="connsiteY0" fmla="*/ 150038 h 153949"/>
                  <a:gd name="connsiteX1" fmla="*/ 97199 w 127252"/>
                  <a:gd name="connsiteY1" fmla="*/ 132622 h 153949"/>
                  <a:gd name="connsiteX2" fmla="*/ 53069 w 127252"/>
                  <a:gd name="connsiteY2" fmla="*/ 153949 h 153949"/>
                  <a:gd name="connsiteX3" fmla="*/ 0 w 127252"/>
                  <a:gd name="connsiteY3" fmla="*/ 95462 h 153949"/>
                  <a:gd name="connsiteX4" fmla="*/ 0 w 127252"/>
                  <a:gd name="connsiteY4" fmla="*/ 0 h 153949"/>
                  <a:gd name="connsiteX5" fmla="*/ 34048 w 127252"/>
                  <a:gd name="connsiteY5" fmla="*/ 0 h 153949"/>
                  <a:gd name="connsiteX6" fmla="*/ 34048 w 127252"/>
                  <a:gd name="connsiteY6" fmla="*/ 90619 h 153949"/>
                  <a:gd name="connsiteX7" fmla="*/ 60107 w 127252"/>
                  <a:gd name="connsiteY7" fmla="*/ 127220 h 153949"/>
                  <a:gd name="connsiteX8" fmla="*/ 91682 w 127252"/>
                  <a:gd name="connsiteY8" fmla="*/ 108035 h 153949"/>
                  <a:gd name="connsiteX9" fmla="*/ 91682 w 127252"/>
                  <a:gd name="connsiteY9" fmla="*/ 0 h 153949"/>
                  <a:gd name="connsiteX10" fmla="*/ 125731 w 127252"/>
                  <a:gd name="connsiteY10" fmla="*/ 0 h 153949"/>
                  <a:gd name="connsiteX11" fmla="*/ 125731 w 127252"/>
                  <a:gd name="connsiteY11" fmla="*/ 123029 h 153949"/>
                  <a:gd name="connsiteX12" fmla="*/ 127252 w 127252"/>
                  <a:gd name="connsiteY12" fmla="*/ 150038 h 153949"/>
                  <a:gd name="connsiteX13" fmla="*/ 99957 w 127252"/>
                  <a:gd name="connsiteY13" fmla="*/ 150038 h 1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252" h="153949">
                    <a:moveTo>
                      <a:pt x="99957" y="150038"/>
                    </a:moveTo>
                    <a:lnTo>
                      <a:pt x="97199" y="132622"/>
                    </a:lnTo>
                    <a:cubicBezTo>
                      <a:pt x="86452" y="146126"/>
                      <a:pt x="71425" y="153949"/>
                      <a:pt x="53069" y="153949"/>
                    </a:cubicBezTo>
                    <a:cubicBezTo>
                      <a:pt x="15027" y="153949"/>
                      <a:pt x="0" y="131784"/>
                      <a:pt x="0" y="95462"/>
                    </a:cubicBezTo>
                    <a:lnTo>
                      <a:pt x="0" y="0"/>
                    </a:lnTo>
                    <a:lnTo>
                      <a:pt x="34048" y="0"/>
                    </a:lnTo>
                    <a:lnTo>
                      <a:pt x="34048" y="90619"/>
                    </a:lnTo>
                    <a:cubicBezTo>
                      <a:pt x="34048" y="117069"/>
                      <a:pt x="39850" y="127220"/>
                      <a:pt x="60107" y="127220"/>
                    </a:cubicBezTo>
                    <a:cubicBezTo>
                      <a:pt x="76085" y="127220"/>
                      <a:pt x="86452" y="115485"/>
                      <a:pt x="91682" y="108035"/>
                    </a:cubicBezTo>
                    <a:lnTo>
                      <a:pt x="91682" y="0"/>
                    </a:lnTo>
                    <a:lnTo>
                      <a:pt x="125731" y="0"/>
                    </a:lnTo>
                    <a:lnTo>
                      <a:pt x="125731" y="123029"/>
                    </a:lnTo>
                    <a:cubicBezTo>
                      <a:pt x="125731" y="128151"/>
                      <a:pt x="126967" y="144915"/>
                      <a:pt x="127252" y="150038"/>
                    </a:cubicBezTo>
                    <a:lnTo>
                      <a:pt x="99957" y="150038"/>
                    </a:ln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Freeform 13">
                <a:extLst>
                  <a:ext uri="{FF2B5EF4-FFF2-40B4-BE49-F238E27FC236}">
                    <a16:creationId xmlns:a16="http://schemas.microsoft.com/office/drawing/2014/main" id="{5167950A-DE2D-607F-FC1A-82D6A5868A13}"/>
                  </a:ext>
                </a:extLst>
              </p:cNvPr>
              <p:cNvSpPr/>
              <p:nvPr/>
            </p:nvSpPr>
            <p:spPr>
              <a:xfrm>
                <a:off x="6980013" y="3351140"/>
                <a:ext cx="93204" cy="154228"/>
              </a:xfrm>
              <a:custGeom>
                <a:avLst/>
                <a:gdLst>
                  <a:gd name="connsiteX0" fmla="*/ 83123 w 93204"/>
                  <a:gd name="connsiteY0" fmla="*/ 37160 h 154228"/>
                  <a:gd name="connsiteX1" fmla="*/ 68381 w 93204"/>
                  <a:gd name="connsiteY1" fmla="*/ 32690 h 154228"/>
                  <a:gd name="connsiteX2" fmla="*/ 35570 w 93204"/>
                  <a:gd name="connsiteY2" fmla="*/ 56066 h 154228"/>
                  <a:gd name="connsiteX3" fmla="*/ 35570 w 93204"/>
                  <a:gd name="connsiteY3" fmla="*/ 154229 h 154228"/>
                  <a:gd name="connsiteX4" fmla="*/ 1521 w 93204"/>
                  <a:gd name="connsiteY4" fmla="*/ 154229 h 154228"/>
                  <a:gd name="connsiteX5" fmla="*/ 1521 w 93204"/>
                  <a:gd name="connsiteY5" fmla="*/ 32410 h 154228"/>
                  <a:gd name="connsiteX6" fmla="*/ 0 w 93204"/>
                  <a:gd name="connsiteY6" fmla="*/ 4191 h 154228"/>
                  <a:gd name="connsiteX7" fmla="*/ 26059 w 93204"/>
                  <a:gd name="connsiteY7" fmla="*/ 4191 h 154228"/>
                  <a:gd name="connsiteX8" fmla="*/ 28817 w 93204"/>
                  <a:gd name="connsiteY8" fmla="*/ 29710 h 154228"/>
                  <a:gd name="connsiteX9" fmla="*/ 77892 w 93204"/>
                  <a:gd name="connsiteY9" fmla="*/ 0 h 154228"/>
                  <a:gd name="connsiteX10" fmla="*/ 93204 w 93204"/>
                  <a:gd name="connsiteY10" fmla="*/ 2421 h 154228"/>
                  <a:gd name="connsiteX11" fmla="*/ 83123 w 93204"/>
                  <a:gd name="connsiteY11" fmla="*/ 37253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3204" h="154228">
                    <a:moveTo>
                      <a:pt x="83123" y="37160"/>
                    </a:moveTo>
                    <a:cubicBezTo>
                      <a:pt x="78177" y="34180"/>
                      <a:pt x="73898" y="32690"/>
                      <a:pt x="68381" y="32690"/>
                    </a:cubicBezTo>
                    <a:cubicBezTo>
                      <a:pt x="53640" y="32690"/>
                      <a:pt x="44129" y="42934"/>
                      <a:pt x="35570" y="56066"/>
                    </a:cubicBezTo>
                    <a:lnTo>
                      <a:pt x="35570" y="154229"/>
                    </a:lnTo>
                    <a:lnTo>
                      <a:pt x="1521" y="154229"/>
                    </a:lnTo>
                    <a:lnTo>
                      <a:pt x="1521" y="32410"/>
                    </a:lnTo>
                    <a:cubicBezTo>
                      <a:pt x="1521" y="27288"/>
                      <a:pt x="285" y="9313"/>
                      <a:pt x="0" y="4191"/>
                    </a:cubicBezTo>
                    <a:lnTo>
                      <a:pt x="26059" y="4191"/>
                    </a:lnTo>
                    <a:lnTo>
                      <a:pt x="28817" y="29710"/>
                    </a:lnTo>
                    <a:cubicBezTo>
                      <a:pt x="37091" y="14063"/>
                      <a:pt x="51452" y="0"/>
                      <a:pt x="77892" y="0"/>
                    </a:cubicBezTo>
                    <a:cubicBezTo>
                      <a:pt x="83123" y="0"/>
                      <a:pt x="88924" y="931"/>
                      <a:pt x="93204" y="2421"/>
                    </a:cubicBezTo>
                    <a:lnTo>
                      <a:pt x="83123" y="37253"/>
                    </a:ln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Freeform 14">
                <a:extLst>
                  <a:ext uri="{FF2B5EF4-FFF2-40B4-BE49-F238E27FC236}">
                    <a16:creationId xmlns:a16="http://schemas.microsoft.com/office/drawing/2014/main" id="{16864F6F-08D2-4566-E37F-8912F2502AA3}"/>
                  </a:ext>
                </a:extLst>
              </p:cNvPr>
              <p:cNvSpPr/>
              <p:nvPr/>
            </p:nvSpPr>
            <p:spPr>
              <a:xfrm>
                <a:off x="7192956" y="3351140"/>
                <a:ext cx="218744" cy="154321"/>
              </a:xfrm>
              <a:custGeom>
                <a:avLst/>
                <a:gdLst>
                  <a:gd name="connsiteX0" fmla="*/ 184982 w 218744"/>
                  <a:gd name="connsiteY0" fmla="*/ 154229 h 154321"/>
                  <a:gd name="connsiteX1" fmla="*/ 184982 w 218744"/>
                  <a:gd name="connsiteY1" fmla="*/ 67242 h 154321"/>
                  <a:gd name="connsiteX2" fmla="*/ 157972 w 218744"/>
                  <a:gd name="connsiteY2" fmla="*/ 27288 h 154321"/>
                  <a:gd name="connsiteX3" fmla="*/ 126682 w 218744"/>
                  <a:gd name="connsiteY3" fmla="*/ 47405 h 154321"/>
                  <a:gd name="connsiteX4" fmla="*/ 127252 w 218744"/>
                  <a:gd name="connsiteY4" fmla="*/ 57277 h 154321"/>
                  <a:gd name="connsiteX5" fmla="*/ 127252 w 218744"/>
                  <a:gd name="connsiteY5" fmla="*/ 154229 h 154321"/>
                  <a:gd name="connsiteX6" fmla="*/ 93204 w 218744"/>
                  <a:gd name="connsiteY6" fmla="*/ 154229 h 154321"/>
                  <a:gd name="connsiteX7" fmla="*/ 93204 w 218744"/>
                  <a:gd name="connsiteY7" fmla="*/ 67522 h 154321"/>
                  <a:gd name="connsiteX8" fmla="*/ 66194 w 218744"/>
                  <a:gd name="connsiteY8" fmla="*/ 27288 h 154321"/>
                  <a:gd name="connsiteX9" fmla="*/ 35570 w 218744"/>
                  <a:gd name="connsiteY9" fmla="*/ 47405 h 154321"/>
                  <a:gd name="connsiteX10" fmla="*/ 35570 w 218744"/>
                  <a:gd name="connsiteY10" fmla="*/ 154229 h 154321"/>
                  <a:gd name="connsiteX11" fmla="*/ 1522 w 218744"/>
                  <a:gd name="connsiteY11" fmla="*/ 154229 h 154321"/>
                  <a:gd name="connsiteX12" fmla="*/ 1522 w 218744"/>
                  <a:gd name="connsiteY12" fmla="*/ 31200 h 154321"/>
                  <a:gd name="connsiteX13" fmla="*/ 0 w 218744"/>
                  <a:gd name="connsiteY13" fmla="*/ 4191 h 154321"/>
                  <a:gd name="connsiteX14" fmla="*/ 26630 w 218744"/>
                  <a:gd name="connsiteY14" fmla="*/ 4191 h 154321"/>
                  <a:gd name="connsiteX15" fmla="*/ 29958 w 218744"/>
                  <a:gd name="connsiteY15" fmla="*/ 22818 h 154321"/>
                  <a:gd name="connsiteX16" fmla="*/ 72281 w 218744"/>
                  <a:gd name="connsiteY16" fmla="*/ 0 h 154321"/>
                  <a:gd name="connsiteX17" fmla="*/ 118217 w 218744"/>
                  <a:gd name="connsiteY17" fmla="*/ 24028 h 154321"/>
                  <a:gd name="connsiteX18" fmla="*/ 164154 w 218744"/>
                  <a:gd name="connsiteY18" fmla="*/ 0 h 154321"/>
                  <a:gd name="connsiteX19" fmla="*/ 218745 w 218744"/>
                  <a:gd name="connsiteY19" fmla="*/ 68453 h 154321"/>
                  <a:gd name="connsiteX20" fmla="*/ 218745 w 218744"/>
                  <a:gd name="connsiteY20" fmla="*/ 154322 h 154321"/>
                  <a:gd name="connsiteX21" fmla="*/ 184697 w 218744"/>
                  <a:gd name="connsiteY21" fmla="*/ 154322 h 15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744" h="154321">
                    <a:moveTo>
                      <a:pt x="184982" y="154229"/>
                    </a:moveTo>
                    <a:lnTo>
                      <a:pt x="184982" y="67242"/>
                    </a:lnTo>
                    <a:cubicBezTo>
                      <a:pt x="184982" y="42655"/>
                      <a:pt x="179180" y="27288"/>
                      <a:pt x="157972" y="27288"/>
                    </a:cubicBezTo>
                    <a:cubicBezTo>
                      <a:pt x="144181" y="27288"/>
                      <a:pt x="133719" y="37160"/>
                      <a:pt x="126682" y="47405"/>
                    </a:cubicBezTo>
                    <a:cubicBezTo>
                      <a:pt x="126967" y="50106"/>
                      <a:pt x="127252" y="54297"/>
                      <a:pt x="127252" y="57277"/>
                    </a:cubicBezTo>
                    <a:lnTo>
                      <a:pt x="127252" y="154229"/>
                    </a:lnTo>
                    <a:lnTo>
                      <a:pt x="93204" y="154229"/>
                    </a:lnTo>
                    <a:lnTo>
                      <a:pt x="93204" y="67522"/>
                    </a:lnTo>
                    <a:cubicBezTo>
                      <a:pt x="93204" y="41724"/>
                      <a:pt x="88639" y="27288"/>
                      <a:pt x="66194" y="27288"/>
                    </a:cubicBezTo>
                    <a:cubicBezTo>
                      <a:pt x="53355" y="27288"/>
                      <a:pt x="42322" y="38092"/>
                      <a:pt x="35570" y="47405"/>
                    </a:cubicBezTo>
                    <a:lnTo>
                      <a:pt x="35570" y="154229"/>
                    </a:lnTo>
                    <a:lnTo>
                      <a:pt x="1522" y="154229"/>
                    </a:lnTo>
                    <a:lnTo>
                      <a:pt x="1522" y="31200"/>
                    </a:lnTo>
                    <a:cubicBezTo>
                      <a:pt x="1522" y="26077"/>
                      <a:pt x="285" y="9313"/>
                      <a:pt x="0" y="4191"/>
                    </a:cubicBezTo>
                    <a:lnTo>
                      <a:pt x="26630" y="4191"/>
                    </a:lnTo>
                    <a:lnTo>
                      <a:pt x="29958" y="22818"/>
                    </a:lnTo>
                    <a:cubicBezTo>
                      <a:pt x="40991" y="9872"/>
                      <a:pt x="55067" y="0"/>
                      <a:pt x="72281" y="0"/>
                    </a:cubicBezTo>
                    <a:cubicBezTo>
                      <a:pt x="96153" y="0"/>
                      <a:pt x="109087" y="9034"/>
                      <a:pt x="118217" y="24028"/>
                    </a:cubicBezTo>
                    <a:cubicBezTo>
                      <a:pt x="128013" y="11083"/>
                      <a:pt x="142755" y="0"/>
                      <a:pt x="164154" y="0"/>
                    </a:cubicBezTo>
                    <a:cubicBezTo>
                      <a:pt x="202481" y="0"/>
                      <a:pt x="218745" y="20676"/>
                      <a:pt x="218745" y="68453"/>
                    </a:cubicBezTo>
                    <a:lnTo>
                      <a:pt x="218745" y="154322"/>
                    </a:lnTo>
                    <a:lnTo>
                      <a:pt x="184697" y="154322"/>
                    </a:ln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Freeform 15">
                <a:extLst>
                  <a:ext uri="{FF2B5EF4-FFF2-40B4-BE49-F238E27FC236}">
                    <a16:creationId xmlns:a16="http://schemas.microsoft.com/office/drawing/2014/main" id="{DFF35498-4E87-9635-4E7E-C33BBFB5B693}"/>
                  </a:ext>
                </a:extLst>
              </p:cNvPr>
              <p:cNvSpPr/>
              <p:nvPr/>
            </p:nvSpPr>
            <p:spPr>
              <a:xfrm>
                <a:off x="7454879"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Freeform 16">
                <a:extLst>
                  <a:ext uri="{FF2B5EF4-FFF2-40B4-BE49-F238E27FC236}">
                    <a16:creationId xmlns:a16="http://schemas.microsoft.com/office/drawing/2014/main" id="{B67716D2-4544-3299-919F-24C159F9960F}"/>
                  </a:ext>
                </a:extLst>
              </p:cNvPr>
              <p:cNvSpPr/>
              <p:nvPr/>
            </p:nvSpPr>
            <p:spPr>
              <a:xfrm>
                <a:off x="7520502" y="3351326"/>
                <a:ext cx="120689" cy="157954"/>
              </a:xfrm>
              <a:custGeom>
                <a:avLst/>
                <a:gdLst>
                  <a:gd name="connsiteX0" fmla="*/ 61914 w 120689"/>
                  <a:gd name="connsiteY0" fmla="*/ 157954 h 157954"/>
                  <a:gd name="connsiteX1" fmla="*/ 0 w 120689"/>
                  <a:gd name="connsiteY1" fmla="*/ 139048 h 157954"/>
                  <a:gd name="connsiteX2" fmla="*/ 15598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8"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 name="Freeform 17">
                <a:extLst>
                  <a:ext uri="{FF2B5EF4-FFF2-40B4-BE49-F238E27FC236}">
                    <a16:creationId xmlns:a16="http://schemas.microsoft.com/office/drawing/2014/main" id="{C656169B-23D7-E3D0-CFC1-1705FD622031}"/>
                  </a:ext>
                </a:extLst>
              </p:cNvPr>
              <p:cNvSpPr/>
              <p:nvPr/>
            </p:nvSpPr>
            <p:spPr>
              <a:xfrm>
                <a:off x="7658502" y="3351326"/>
                <a:ext cx="120689" cy="157954"/>
              </a:xfrm>
              <a:custGeom>
                <a:avLst/>
                <a:gdLst>
                  <a:gd name="connsiteX0" fmla="*/ 61914 w 120689"/>
                  <a:gd name="connsiteY0" fmla="*/ 157954 h 157954"/>
                  <a:gd name="connsiteX1" fmla="*/ 0 w 120689"/>
                  <a:gd name="connsiteY1" fmla="*/ 139048 h 157954"/>
                  <a:gd name="connsiteX2" fmla="*/ 15597 w 120689"/>
                  <a:gd name="connsiteY2" fmla="*/ 115299 h 157954"/>
                  <a:gd name="connsiteX3" fmla="*/ 60678 w 120689"/>
                  <a:gd name="connsiteY3" fmla="*/ 131784 h 157954"/>
                  <a:gd name="connsiteX4" fmla="*/ 85786 w 120689"/>
                  <a:gd name="connsiteY4" fmla="*/ 115020 h 157954"/>
                  <a:gd name="connsiteX5" fmla="*/ 55732 w 120689"/>
                  <a:gd name="connsiteY5" fmla="*/ 91271 h 157954"/>
                  <a:gd name="connsiteX6" fmla="*/ 6372 w 120689"/>
                  <a:gd name="connsiteY6" fmla="*/ 44145 h 157954"/>
                  <a:gd name="connsiteX7" fmla="*/ 64577 w 120689"/>
                  <a:gd name="connsiteY7" fmla="*/ 0 h 157954"/>
                  <a:gd name="connsiteX8" fmla="*/ 118788 w 120689"/>
                  <a:gd name="connsiteY8" fmla="*/ 16205 h 157954"/>
                  <a:gd name="connsiteX9" fmla="*/ 104427 w 120689"/>
                  <a:gd name="connsiteY9" fmla="*/ 39302 h 157954"/>
                  <a:gd name="connsiteX10" fmla="*/ 65528 w 120689"/>
                  <a:gd name="connsiteY10" fmla="*/ 26077 h 157954"/>
                  <a:gd name="connsiteX11" fmla="*/ 41276 w 120689"/>
                  <a:gd name="connsiteY11" fmla="*/ 41724 h 157954"/>
                  <a:gd name="connsiteX12" fmla="*/ 75895 w 120689"/>
                  <a:gd name="connsiteY12" fmla="*/ 64821 h 157954"/>
                  <a:gd name="connsiteX13" fmla="*/ 120690 w 120689"/>
                  <a:gd name="connsiteY13" fmla="*/ 113716 h 157954"/>
                  <a:gd name="connsiteX14" fmla="*/ 61819 w 120689"/>
                  <a:gd name="connsiteY14" fmla="*/ 157861 h 1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0689" h="157954">
                    <a:moveTo>
                      <a:pt x="61914" y="157954"/>
                    </a:moveTo>
                    <a:cubicBezTo>
                      <a:pt x="33097" y="157954"/>
                      <a:pt x="16263" y="149572"/>
                      <a:pt x="0" y="139048"/>
                    </a:cubicBezTo>
                    <a:lnTo>
                      <a:pt x="15597" y="115299"/>
                    </a:lnTo>
                    <a:cubicBezTo>
                      <a:pt x="28817" y="124612"/>
                      <a:pt x="44129" y="131784"/>
                      <a:pt x="60678" y="131784"/>
                    </a:cubicBezTo>
                    <a:cubicBezTo>
                      <a:pt x="77226" y="131784"/>
                      <a:pt x="85786" y="124612"/>
                      <a:pt x="85786" y="115020"/>
                    </a:cubicBezTo>
                    <a:cubicBezTo>
                      <a:pt x="85786" y="101795"/>
                      <a:pt x="76941" y="96672"/>
                      <a:pt x="55732" y="91271"/>
                    </a:cubicBezTo>
                    <a:cubicBezTo>
                      <a:pt x="32146" y="85310"/>
                      <a:pt x="6372" y="73855"/>
                      <a:pt x="6372" y="44145"/>
                    </a:cubicBezTo>
                    <a:cubicBezTo>
                      <a:pt x="6372" y="16578"/>
                      <a:pt x="30244" y="0"/>
                      <a:pt x="64577" y="0"/>
                    </a:cubicBezTo>
                    <a:cubicBezTo>
                      <a:pt x="86356" y="0"/>
                      <a:pt x="101669" y="4191"/>
                      <a:pt x="118788" y="16205"/>
                    </a:cubicBezTo>
                    <a:lnTo>
                      <a:pt x="104427" y="39302"/>
                    </a:lnTo>
                    <a:cubicBezTo>
                      <a:pt x="91207" y="29430"/>
                      <a:pt x="74659" y="26077"/>
                      <a:pt x="65528" y="26077"/>
                    </a:cubicBezTo>
                    <a:cubicBezTo>
                      <a:pt x="48029" y="26077"/>
                      <a:pt x="41276" y="32410"/>
                      <a:pt x="41276" y="41724"/>
                    </a:cubicBezTo>
                    <a:cubicBezTo>
                      <a:pt x="41276" y="54669"/>
                      <a:pt x="52594" y="58488"/>
                      <a:pt x="75895" y="64821"/>
                    </a:cubicBezTo>
                    <a:cubicBezTo>
                      <a:pt x="95487" y="69943"/>
                      <a:pt x="120690" y="80095"/>
                      <a:pt x="120690" y="113716"/>
                    </a:cubicBezTo>
                    <a:cubicBezTo>
                      <a:pt x="120690" y="144915"/>
                      <a:pt x="90922" y="157861"/>
                      <a:pt x="61819" y="157861"/>
                    </a:cubicBez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Freeform 18">
                <a:extLst>
                  <a:ext uri="{FF2B5EF4-FFF2-40B4-BE49-F238E27FC236}">
                    <a16:creationId xmlns:a16="http://schemas.microsoft.com/office/drawing/2014/main" id="{4F77E254-A400-A2A3-944B-C02BE89A951E}"/>
                  </a:ext>
                </a:extLst>
              </p:cNvPr>
              <p:cNvSpPr/>
              <p:nvPr/>
            </p:nvSpPr>
            <p:spPr>
              <a:xfrm>
                <a:off x="7812954" y="3289300"/>
                <a:ext cx="36425" cy="216069"/>
              </a:xfrm>
              <a:custGeom>
                <a:avLst/>
                <a:gdLst>
                  <a:gd name="connsiteX0" fmla="*/ 0 w 36425"/>
                  <a:gd name="connsiteY0" fmla="*/ 32969 h 216069"/>
                  <a:gd name="connsiteX1" fmla="*/ 0 w 36425"/>
                  <a:gd name="connsiteY1" fmla="*/ 0 h 216069"/>
                  <a:gd name="connsiteX2" fmla="*/ 36426 w 36425"/>
                  <a:gd name="connsiteY2" fmla="*/ 0 h 216069"/>
                  <a:gd name="connsiteX3" fmla="*/ 36426 w 36425"/>
                  <a:gd name="connsiteY3" fmla="*/ 32969 h 216069"/>
                  <a:gd name="connsiteX4" fmla="*/ 0 w 36425"/>
                  <a:gd name="connsiteY4" fmla="*/ 32969 h 216069"/>
                  <a:gd name="connsiteX5" fmla="*/ 1236 w 36425"/>
                  <a:gd name="connsiteY5" fmla="*/ 216069 h 216069"/>
                  <a:gd name="connsiteX6" fmla="*/ 1236 w 36425"/>
                  <a:gd name="connsiteY6" fmla="*/ 66032 h 216069"/>
                  <a:gd name="connsiteX7" fmla="*/ 35284 w 36425"/>
                  <a:gd name="connsiteY7" fmla="*/ 66032 h 216069"/>
                  <a:gd name="connsiteX8" fmla="*/ 35284 w 36425"/>
                  <a:gd name="connsiteY8" fmla="*/ 216069 h 216069"/>
                  <a:gd name="connsiteX9" fmla="*/ 1236 w 36425"/>
                  <a:gd name="connsiteY9" fmla="*/ 216069 h 216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425" h="216069">
                    <a:moveTo>
                      <a:pt x="0" y="32969"/>
                    </a:moveTo>
                    <a:lnTo>
                      <a:pt x="0" y="0"/>
                    </a:lnTo>
                    <a:lnTo>
                      <a:pt x="36426" y="0"/>
                    </a:lnTo>
                    <a:lnTo>
                      <a:pt x="36426" y="32969"/>
                    </a:lnTo>
                    <a:lnTo>
                      <a:pt x="0" y="32969"/>
                    </a:lnTo>
                    <a:close/>
                    <a:moveTo>
                      <a:pt x="1236" y="216069"/>
                    </a:moveTo>
                    <a:lnTo>
                      <a:pt x="1236" y="66032"/>
                    </a:lnTo>
                    <a:lnTo>
                      <a:pt x="35284" y="66032"/>
                    </a:lnTo>
                    <a:lnTo>
                      <a:pt x="35284" y="216069"/>
                    </a:lnTo>
                    <a:lnTo>
                      <a:pt x="1236" y="216069"/>
                    </a:ln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Freeform 19">
                <a:extLst>
                  <a:ext uri="{FF2B5EF4-FFF2-40B4-BE49-F238E27FC236}">
                    <a16:creationId xmlns:a16="http://schemas.microsoft.com/office/drawing/2014/main" id="{01EB1718-E77F-83E2-691B-21A754C3F7C1}"/>
                  </a:ext>
                </a:extLst>
              </p:cNvPr>
              <p:cNvSpPr/>
              <p:nvPr/>
            </p:nvSpPr>
            <p:spPr>
              <a:xfrm>
                <a:off x="7884664" y="3351140"/>
                <a:ext cx="147795" cy="158419"/>
              </a:xfrm>
              <a:custGeom>
                <a:avLst/>
                <a:gdLst>
                  <a:gd name="connsiteX0" fmla="*/ 73898 w 147795"/>
                  <a:gd name="connsiteY0" fmla="*/ 158420 h 158419"/>
                  <a:gd name="connsiteX1" fmla="*/ 0 w 147795"/>
                  <a:gd name="connsiteY1" fmla="*/ 78605 h 158419"/>
                  <a:gd name="connsiteX2" fmla="*/ 73898 w 147795"/>
                  <a:gd name="connsiteY2" fmla="*/ 0 h 158419"/>
                  <a:gd name="connsiteX3" fmla="*/ 147795 w 147795"/>
                  <a:gd name="connsiteY3" fmla="*/ 78605 h 158419"/>
                  <a:gd name="connsiteX4" fmla="*/ 73898 w 147795"/>
                  <a:gd name="connsiteY4" fmla="*/ 158420 h 158419"/>
                  <a:gd name="connsiteX5" fmla="*/ 73898 w 147795"/>
                  <a:gd name="connsiteY5" fmla="*/ 26357 h 158419"/>
                  <a:gd name="connsiteX6" fmla="*/ 34714 w 147795"/>
                  <a:gd name="connsiteY6" fmla="*/ 78605 h 158419"/>
                  <a:gd name="connsiteX7" fmla="*/ 73898 w 147795"/>
                  <a:gd name="connsiteY7" fmla="*/ 132063 h 158419"/>
                  <a:gd name="connsiteX8" fmla="*/ 113081 w 147795"/>
                  <a:gd name="connsiteY8" fmla="*/ 78605 h 158419"/>
                  <a:gd name="connsiteX9" fmla="*/ 73898 w 147795"/>
                  <a:gd name="connsiteY9" fmla="*/ 26357 h 158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795" h="158419">
                    <a:moveTo>
                      <a:pt x="73898" y="158420"/>
                    </a:moveTo>
                    <a:cubicBezTo>
                      <a:pt x="26725" y="158420"/>
                      <a:pt x="0" y="124799"/>
                      <a:pt x="0" y="78605"/>
                    </a:cubicBezTo>
                    <a:cubicBezTo>
                      <a:pt x="0" y="32410"/>
                      <a:pt x="27581" y="0"/>
                      <a:pt x="73898" y="0"/>
                    </a:cubicBezTo>
                    <a:cubicBezTo>
                      <a:pt x="120214" y="0"/>
                      <a:pt x="147795" y="32410"/>
                      <a:pt x="147795" y="78605"/>
                    </a:cubicBezTo>
                    <a:cubicBezTo>
                      <a:pt x="147795" y="124799"/>
                      <a:pt x="120214" y="158420"/>
                      <a:pt x="73898" y="158420"/>
                    </a:cubicBezTo>
                    <a:close/>
                    <a:moveTo>
                      <a:pt x="73898" y="26357"/>
                    </a:moveTo>
                    <a:cubicBezTo>
                      <a:pt x="47838" y="26357"/>
                      <a:pt x="34714" y="47405"/>
                      <a:pt x="34714" y="78605"/>
                    </a:cubicBezTo>
                    <a:cubicBezTo>
                      <a:pt x="34714" y="109804"/>
                      <a:pt x="48504" y="132063"/>
                      <a:pt x="73898" y="132063"/>
                    </a:cubicBezTo>
                    <a:cubicBezTo>
                      <a:pt x="99291" y="132063"/>
                      <a:pt x="113081" y="109897"/>
                      <a:pt x="113081" y="78605"/>
                    </a:cubicBezTo>
                    <a:cubicBezTo>
                      <a:pt x="113081" y="47312"/>
                      <a:pt x="99006" y="26357"/>
                      <a:pt x="73898" y="26357"/>
                    </a:cubicBez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 name="Freeform 20">
                <a:extLst>
                  <a:ext uri="{FF2B5EF4-FFF2-40B4-BE49-F238E27FC236}">
                    <a16:creationId xmlns:a16="http://schemas.microsoft.com/office/drawing/2014/main" id="{266CD12B-298F-B137-B6C5-446D1E0AF291}"/>
                  </a:ext>
                </a:extLst>
              </p:cNvPr>
              <p:cNvSpPr/>
              <p:nvPr/>
            </p:nvSpPr>
            <p:spPr>
              <a:xfrm>
                <a:off x="8066222" y="3351140"/>
                <a:ext cx="130105" cy="154228"/>
              </a:xfrm>
              <a:custGeom>
                <a:avLst/>
                <a:gdLst>
                  <a:gd name="connsiteX0" fmla="*/ 96248 w 130105"/>
                  <a:gd name="connsiteY0" fmla="*/ 154229 h 154228"/>
                  <a:gd name="connsiteX1" fmla="*/ 96248 w 130105"/>
                  <a:gd name="connsiteY1" fmla="*/ 67242 h 154228"/>
                  <a:gd name="connsiteX2" fmla="*/ 67716 w 130105"/>
                  <a:gd name="connsiteY2" fmla="*/ 27288 h 154228"/>
                  <a:gd name="connsiteX3" fmla="*/ 35570 w 130105"/>
                  <a:gd name="connsiteY3" fmla="*/ 47684 h 154228"/>
                  <a:gd name="connsiteX4" fmla="*/ 35570 w 130105"/>
                  <a:gd name="connsiteY4" fmla="*/ 154229 h 154228"/>
                  <a:gd name="connsiteX5" fmla="*/ 1522 w 130105"/>
                  <a:gd name="connsiteY5" fmla="*/ 154229 h 154228"/>
                  <a:gd name="connsiteX6" fmla="*/ 1522 w 130105"/>
                  <a:gd name="connsiteY6" fmla="*/ 31200 h 154228"/>
                  <a:gd name="connsiteX7" fmla="*/ 0 w 130105"/>
                  <a:gd name="connsiteY7" fmla="*/ 4191 h 154228"/>
                  <a:gd name="connsiteX8" fmla="*/ 26630 w 130105"/>
                  <a:gd name="connsiteY8" fmla="*/ 4191 h 154228"/>
                  <a:gd name="connsiteX9" fmla="*/ 29958 w 130105"/>
                  <a:gd name="connsiteY9" fmla="*/ 23376 h 154228"/>
                  <a:gd name="connsiteX10" fmla="*/ 75895 w 130105"/>
                  <a:gd name="connsiteY10" fmla="*/ 0 h 154228"/>
                  <a:gd name="connsiteX11" fmla="*/ 130105 w 130105"/>
                  <a:gd name="connsiteY11" fmla="*/ 69291 h 154228"/>
                  <a:gd name="connsiteX12" fmla="*/ 130105 w 130105"/>
                  <a:gd name="connsiteY12" fmla="*/ 154229 h 154228"/>
                  <a:gd name="connsiteX13" fmla="*/ 96057 w 130105"/>
                  <a:gd name="connsiteY13" fmla="*/ 154229 h 15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05" h="154228">
                    <a:moveTo>
                      <a:pt x="96248" y="154229"/>
                    </a:moveTo>
                    <a:lnTo>
                      <a:pt x="96248" y="67242"/>
                    </a:lnTo>
                    <a:cubicBezTo>
                      <a:pt x="96248" y="42934"/>
                      <a:pt x="91017" y="27288"/>
                      <a:pt x="67716" y="27288"/>
                    </a:cubicBezTo>
                    <a:cubicBezTo>
                      <a:pt x="53925" y="27288"/>
                      <a:pt x="43178" y="37533"/>
                      <a:pt x="35570" y="47684"/>
                    </a:cubicBezTo>
                    <a:lnTo>
                      <a:pt x="35570" y="154229"/>
                    </a:lnTo>
                    <a:lnTo>
                      <a:pt x="1522" y="154229"/>
                    </a:lnTo>
                    <a:lnTo>
                      <a:pt x="1522" y="31200"/>
                    </a:lnTo>
                    <a:cubicBezTo>
                      <a:pt x="1522" y="26077"/>
                      <a:pt x="285" y="9313"/>
                      <a:pt x="0" y="4191"/>
                    </a:cubicBezTo>
                    <a:lnTo>
                      <a:pt x="26630" y="4191"/>
                    </a:lnTo>
                    <a:lnTo>
                      <a:pt x="29958" y="23376"/>
                    </a:lnTo>
                    <a:cubicBezTo>
                      <a:pt x="39184" y="10803"/>
                      <a:pt x="54781" y="0"/>
                      <a:pt x="75895" y="0"/>
                    </a:cubicBezTo>
                    <a:cubicBezTo>
                      <a:pt x="115459" y="0"/>
                      <a:pt x="130105" y="21048"/>
                      <a:pt x="130105" y="69291"/>
                    </a:cubicBezTo>
                    <a:lnTo>
                      <a:pt x="130105" y="154229"/>
                    </a:lnTo>
                    <a:lnTo>
                      <a:pt x="96057" y="154229"/>
                    </a:lnTo>
                    <a:close/>
                  </a:path>
                </a:pathLst>
              </a:custGeom>
              <a:grpFill/>
              <a:ln w="9503" cap="flat">
                <a:noFill/>
                <a:prstDash val="solid"/>
                <a:miter/>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DK"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pic>
        <p:nvPicPr>
          <p:cNvPr id="1028" name="Picture 4">
            <a:extLst>
              <a:ext uri="{FF2B5EF4-FFF2-40B4-BE49-F238E27FC236}">
                <a16:creationId xmlns:a16="http://schemas.microsoft.com/office/drawing/2014/main" id="{9020AE93-0ED2-2D3F-F8B1-3F19F2D592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5498" y="5209256"/>
            <a:ext cx="1381294" cy="124974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Airport Fire Truck Images – Browse 1,097 Stock Photos, Vectors, and Video |  Adobe Stock">
            <a:extLst>
              <a:ext uri="{FF2B5EF4-FFF2-40B4-BE49-F238E27FC236}">
                <a16:creationId xmlns:a16="http://schemas.microsoft.com/office/drawing/2014/main" id="{9BF852FC-2EF0-0038-AF84-612534ABC481}"/>
              </a:ext>
            </a:extLst>
          </p:cNvPr>
          <p:cNvPicPr>
            <a:picLocks noGrp="1" noChangeAspect="1" noChangeArrowheads="1"/>
          </p:cNvPicPr>
          <p:nvPr>
            <p:ph type="pic" sz="quarter" idx="13"/>
          </p:nvPr>
        </p:nvPicPr>
        <p:blipFill>
          <a:blip r:embed="rId6">
            <a:extLst>
              <a:ext uri="{BEBA8EAE-BF5A-486C-A8C5-ECC9F3942E4B}">
                <a14:imgProps xmlns:a14="http://schemas.microsoft.com/office/drawing/2010/main">
                  <a14:imgLayer r:embed="rId7">
                    <a14:imgEffect>
                      <a14:artisticCutout/>
                    </a14:imgEffect>
                  </a14:imgLayer>
                </a14:imgProps>
              </a:ext>
              <a:ext uri="{28A0092B-C50C-407E-A947-70E740481C1C}">
                <a14:useLocalDpi xmlns:a14="http://schemas.microsoft.com/office/drawing/2010/main" val="0"/>
              </a:ext>
            </a:extLst>
          </a:blip>
          <a:srcRect l="18501" r="18501"/>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616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Plane catches fire after crash landing at Miami airport">
            <a:extLst>
              <a:ext uri="{FF2B5EF4-FFF2-40B4-BE49-F238E27FC236}">
                <a16:creationId xmlns:a16="http://schemas.microsoft.com/office/drawing/2014/main" id="{0B7F78FA-A4F2-CD11-B7D1-AD6573F69C24}"/>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755"/>
            <a:ext cx="12192000" cy="6855884"/>
          </a:xfrm>
          <a:prstGeom prst="rect">
            <a:avLst/>
          </a:prstGeom>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C415BDD1-384C-10F4-75B6-CB90D53A7C2E}"/>
              </a:ext>
            </a:extLst>
          </p:cNvPr>
          <p:cNvPicPr>
            <a:picLocks noChangeAspect="1"/>
          </p:cNvPicPr>
          <p:nvPr/>
        </p:nvPicPr>
        <p:blipFill>
          <a:blip r:embed="rId4"/>
          <a:stretch>
            <a:fillRect/>
          </a:stretch>
        </p:blipFill>
        <p:spPr>
          <a:xfrm>
            <a:off x="9364150" y="3143147"/>
            <a:ext cx="2119881" cy="2749221"/>
          </a:xfrm>
          <a:prstGeom prst="rect">
            <a:avLst/>
          </a:prstGeom>
          <a:ln>
            <a:solidFill>
              <a:schemeClr val="accent1"/>
            </a:solidFill>
          </a:ln>
        </p:spPr>
      </p:pic>
      <p:sp>
        <p:nvSpPr>
          <p:cNvPr id="6" name="Title 5">
            <a:extLst>
              <a:ext uri="{FF2B5EF4-FFF2-40B4-BE49-F238E27FC236}">
                <a16:creationId xmlns:a16="http://schemas.microsoft.com/office/drawing/2014/main" id="{C153F845-3D0F-9AAC-E450-B3F73AD94C81}"/>
              </a:ext>
            </a:extLst>
          </p:cNvPr>
          <p:cNvSpPr>
            <a:spLocks noGrp="1"/>
          </p:cNvSpPr>
          <p:nvPr>
            <p:ph type="title"/>
          </p:nvPr>
        </p:nvSpPr>
        <p:spPr/>
        <p:txBody>
          <a:bodyPr/>
          <a:lstStyle/>
          <a:p>
            <a:br>
              <a:rPr lang="en-US" b="1" dirty="0"/>
            </a:br>
            <a:r>
              <a:rPr lang="en-US" dirty="0"/>
              <a:t>ANSUL</a:t>
            </a:r>
            <a:r>
              <a:rPr lang="en-US" b="1" dirty="0"/>
              <a:t> 3% SFFF ICAO-B</a:t>
            </a:r>
            <a:endParaRPr lang="en-US" dirty="0"/>
          </a:p>
        </p:txBody>
      </p:sp>
      <p:sp>
        <p:nvSpPr>
          <p:cNvPr id="19" name="TextBox 18">
            <a:extLst>
              <a:ext uri="{FF2B5EF4-FFF2-40B4-BE49-F238E27FC236}">
                <a16:creationId xmlns:a16="http://schemas.microsoft.com/office/drawing/2014/main" id="{D2B8922E-9C08-C2D5-1F40-94EA8CD2F478}"/>
              </a:ext>
            </a:extLst>
          </p:cNvPr>
          <p:cNvSpPr txBox="1"/>
          <p:nvPr/>
        </p:nvSpPr>
        <p:spPr>
          <a:xfrm>
            <a:off x="388644" y="1230655"/>
            <a:ext cx="6662737" cy="39703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Key applications </a:t>
            </a:r>
          </a:p>
          <a:p>
            <a:pPr marL="285750" marR="0" lvl="0" indent="-180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Airport Fire trucks (ARFF)</a:t>
            </a:r>
          </a:p>
          <a:p>
            <a:pPr marL="285750" marR="0" lvl="0" indent="-180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Military Air F</a:t>
            </a:r>
            <a:r>
              <a:rPr kumimoji="0" lang="en-US" sz="1800" b="0" i="0" u="none" strike="noStrike" kern="1200" cap="none" spc="0" normalizeH="0" baseline="0" noProof="0" dirty="0" err="1">
                <a:ln>
                  <a:noFill/>
                </a:ln>
                <a:solidFill>
                  <a:srgbClr val="29379B"/>
                </a:solidFill>
                <a:effectLst/>
                <a:uLnTx/>
                <a:uFillTx/>
                <a:latin typeface="Arial" panose="020B0604020202020204" pitchFamily="34" charset="0"/>
                <a:ea typeface="+mn-ea"/>
                <a:cs typeface="Arial" panose="020B0604020202020204" pitchFamily="34" charset="0"/>
              </a:rPr>
              <a:t>orces</a:t>
            </a:r>
            <a:endParaRPr kumimoji="0" lang="en-US" sz="1800" b="0"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endParaRPr>
          </a:p>
          <a:p>
            <a:pPr marL="285750" marR="0" lvl="0" indent="-180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Heliports (Helidecks)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Key features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Non-fluorinated F3 / SFFF 3%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ICAO level B tested (MPA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Viscosity : Newtonian _ 4 </a:t>
            </a:r>
            <a:r>
              <a:rPr kumimoji="0" lang="en-US" sz="1800" b="0" i="0" u="none" strike="noStrike" kern="1200" cap="none" spc="0" normalizeH="0" baseline="0" noProof="0" dirty="0" err="1">
                <a:ln>
                  <a:noFill/>
                </a:ln>
                <a:solidFill>
                  <a:srgbClr val="29379B"/>
                </a:solidFill>
                <a:effectLst/>
                <a:uLnTx/>
                <a:uFillTx/>
                <a:latin typeface="Arial" panose="020B0604020202020204" pitchFamily="34" charset="0"/>
                <a:ea typeface="+mn-ea"/>
                <a:cs typeface="Arial" panose="020B0604020202020204" pitchFamily="34" charset="0"/>
              </a:rPr>
              <a:t>cSt</a:t>
            </a:r>
            <a:r>
              <a:rPr kumimoji="0" lang="en-US" sz="1800" b="0"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 @ 20°C</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Dry Chemical Powder compatible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Foam Expansion : Suitable for both Air-Aspirated and Non-Air-Aspirated foam discharge devices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Environment : Greenscreen certification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Freeze Protected -2°C</a:t>
            </a:r>
          </a:p>
        </p:txBody>
      </p:sp>
      <p:pic>
        <p:nvPicPr>
          <p:cNvPr id="2" name="Picture 4">
            <a:extLst>
              <a:ext uri="{FF2B5EF4-FFF2-40B4-BE49-F238E27FC236}">
                <a16:creationId xmlns:a16="http://schemas.microsoft.com/office/drawing/2014/main" id="{4C7F7DC9-5900-43EE-C4DE-A8B34555DAB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831" r="16703" b="1"/>
          <a:stretch/>
        </p:blipFill>
        <p:spPr bwMode="auto">
          <a:xfrm>
            <a:off x="9168986" y="665598"/>
            <a:ext cx="2347347" cy="2222741"/>
          </a:xfrm>
          <a:prstGeom prst="ellipse">
            <a:avLst/>
          </a:prstGeom>
          <a:ln w="76200">
            <a:solidFill>
              <a:schemeClr val="tx1"/>
            </a:solidFill>
          </a:ln>
        </p:spPr>
      </p:pic>
      <p:sp>
        <p:nvSpPr>
          <p:cNvPr id="3" name="TextBox 2">
            <a:extLst>
              <a:ext uri="{FF2B5EF4-FFF2-40B4-BE49-F238E27FC236}">
                <a16:creationId xmlns:a16="http://schemas.microsoft.com/office/drawing/2014/main" id="{42E6CBD7-AA85-9822-8DF0-18C6E0C3F45C}"/>
              </a:ext>
            </a:extLst>
          </p:cNvPr>
          <p:cNvSpPr txBox="1"/>
          <p:nvPr/>
        </p:nvSpPr>
        <p:spPr>
          <a:xfrm>
            <a:off x="8915015" y="404894"/>
            <a:ext cx="2601318" cy="84638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58834">
                    <a:lumMod val="75000"/>
                  </a:srgbClr>
                </a:solidFill>
                <a:effectLst/>
                <a:uLnTx/>
                <a:uFillTx/>
                <a:latin typeface="Arial Black" panose="020B0A04020102020204" pitchFamily="34" charset="0"/>
                <a:ea typeface="+mn-ea"/>
                <a:cs typeface="Arial" panose="020B0604020202020204" pitchFamily="34" charset="0"/>
              </a:rPr>
              <a:t>NFF-3B</a:t>
            </a:r>
          </a:p>
        </p:txBody>
      </p:sp>
      <p:sp>
        <p:nvSpPr>
          <p:cNvPr id="5" name="TextBox 4">
            <a:extLst>
              <a:ext uri="{FF2B5EF4-FFF2-40B4-BE49-F238E27FC236}">
                <a16:creationId xmlns:a16="http://schemas.microsoft.com/office/drawing/2014/main" id="{86B3C5D3-872C-1DFB-48E5-A1A6D5557094}"/>
              </a:ext>
            </a:extLst>
          </p:cNvPr>
          <p:cNvSpPr txBox="1"/>
          <p:nvPr/>
        </p:nvSpPr>
        <p:spPr>
          <a:xfrm>
            <a:off x="10672689" y="1044569"/>
            <a:ext cx="811343"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58834">
                    <a:lumMod val="75000"/>
                  </a:srgbClr>
                </a:solidFill>
                <a:effectLst/>
                <a:uLnTx/>
                <a:uFillTx/>
                <a:latin typeface="Arial Black" panose="020B0A04020102020204" pitchFamily="34" charset="0"/>
                <a:ea typeface="+mn-ea"/>
                <a:cs typeface="Arial" panose="020B0604020202020204" pitchFamily="34" charset="0"/>
              </a:rPr>
              <a:t>3%</a:t>
            </a:r>
          </a:p>
        </p:txBody>
      </p:sp>
      <p:pic>
        <p:nvPicPr>
          <p:cNvPr id="9" name="Picture 8">
            <a:extLst>
              <a:ext uri="{FF2B5EF4-FFF2-40B4-BE49-F238E27FC236}">
                <a16:creationId xmlns:a16="http://schemas.microsoft.com/office/drawing/2014/main" id="{37C60B62-3065-1D07-1A87-73CBCD2FAA7D}"/>
              </a:ext>
            </a:extLst>
          </p:cNvPr>
          <p:cNvPicPr>
            <a:picLocks noChangeAspect="1"/>
          </p:cNvPicPr>
          <p:nvPr/>
        </p:nvPicPr>
        <p:blipFill>
          <a:blip r:embed="rId6" cstate="screen">
            <a:biLevel thresh="50000"/>
            <a:extLst>
              <a:ext uri="{28A0092B-C50C-407E-A947-70E740481C1C}">
                <a14:useLocalDpi xmlns:a14="http://schemas.microsoft.com/office/drawing/2010/main"/>
              </a:ext>
            </a:extLst>
          </a:blip>
          <a:srcRect/>
          <a:stretch>
            <a:fillRect/>
          </a:stretch>
        </p:blipFill>
        <p:spPr bwMode="auto">
          <a:xfrm>
            <a:off x="9580715" y="1101651"/>
            <a:ext cx="605272" cy="19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8F4F7DC-D9D2-AEAD-F914-149B3F7F1622}"/>
              </a:ext>
            </a:extLst>
          </p:cNvPr>
          <p:cNvSpPr txBox="1"/>
          <p:nvPr/>
        </p:nvSpPr>
        <p:spPr>
          <a:xfrm>
            <a:off x="5009744" y="538718"/>
            <a:ext cx="2568102" cy="369332"/>
          </a:xfrm>
          <a:prstGeom prst="rect">
            <a:avLst/>
          </a:prstGeom>
          <a:solidFill>
            <a:srgbClr val="FFFF00"/>
          </a:solidFill>
        </p:spPr>
        <p:txBody>
          <a:bodyPr wrap="square" rtlCol="0">
            <a:spAutoFit/>
          </a:bodyPr>
          <a:lstStyle/>
          <a:p>
            <a:pPr algn="ctr"/>
            <a:r>
              <a:rPr lang="en-US" dirty="0"/>
              <a:t>Product summary slide</a:t>
            </a:r>
          </a:p>
        </p:txBody>
      </p:sp>
      <p:graphicFrame>
        <p:nvGraphicFramePr>
          <p:cNvPr id="8" name="Table 7">
            <a:extLst>
              <a:ext uri="{FF2B5EF4-FFF2-40B4-BE49-F238E27FC236}">
                <a16:creationId xmlns:a16="http://schemas.microsoft.com/office/drawing/2014/main" id="{C3FD13C3-25FD-A25A-489D-615C8F4CE035}"/>
              </a:ext>
            </a:extLst>
          </p:cNvPr>
          <p:cNvGraphicFramePr>
            <a:graphicFrameLocks noGrp="1"/>
          </p:cNvGraphicFramePr>
          <p:nvPr>
            <p:extLst>
              <p:ext uri="{D42A27DB-BD31-4B8C-83A1-F6EECF244321}">
                <p14:modId xmlns:p14="http://schemas.microsoft.com/office/powerpoint/2010/main" val="3609371074"/>
              </p:ext>
            </p:extLst>
          </p:nvPr>
        </p:nvGraphicFramePr>
        <p:xfrm>
          <a:off x="472422" y="5394443"/>
          <a:ext cx="3218946" cy="1005840"/>
        </p:xfrm>
        <a:graphic>
          <a:graphicData uri="http://schemas.openxmlformats.org/drawingml/2006/table">
            <a:tbl>
              <a:tblPr firstRow="1" bandRow="1">
                <a:tableStyleId>{69012ECD-51FC-41F1-AA8D-1B2483CD663E}</a:tableStyleId>
              </a:tblPr>
              <a:tblGrid>
                <a:gridCol w="635589">
                  <a:extLst>
                    <a:ext uri="{9D8B030D-6E8A-4147-A177-3AD203B41FA5}">
                      <a16:colId xmlns:a16="http://schemas.microsoft.com/office/drawing/2014/main" val="672876537"/>
                    </a:ext>
                  </a:extLst>
                </a:gridCol>
                <a:gridCol w="1010148">
                  <a:extLst>
                    <a:ext uri="{9D8B030D-6E8A-4147-A177-3AD203B41FA5}">
                      <a16:colId xmlns:a16="http://schemas.microsoft.com/office/drawing/2014/main" val="519561323"/>
                    </a:ext>
                  </a:extLst>
                </a:gridCol>
                <a:gridCol w="1573209">
                  <a:extLst>
                    <a:ext uri="{9D8B030D-6E8A-4147-A177-3AD203B41FA5}">
                      <a16:colId xmlns:a16="http://schemas.microsoft.com/office/drawing/2014/main" val="3856241622"/>
                    </a:ext>
                  </a:extLst>
                </a:gridCol>
              </a:tblGrid>
              <a:tr h="0">
                <a:tc>
                  <a:txBody>
                    <a:bodyPr/>
                    <a:lstStyle/>
                    <a:p>
                      <a:endParaRPr lang="en-US" sz="1600" b="0" dirty="0">
                        <a:solidFill>
                          <a:srgbClr val="29379B"/>
                        </a:solidFill>
                      </a:endParaRPr>
                    </a:p>
                  </a:txBody>
                  <a:tcPr>
                    <a:lnL w="12700" cap="flat" cmpd="sng" algn="ctr">
                      <a:solidFill>
                        <a:srgbClr val="152EA9"/>
                      </a:solidFill>
                      <a:prstDash val="solid"/>
                      <a:round/>
                      <a:headEnd type="none" w="med" len="med"/>
                      <a:tailEnd type="none" w="med" len="med"/>
                    </a:lnL>
                    <a:lnR w="12700" cap="flat" cmpd="sng" algn="ctr">
                      <a:solidFill>
                        <a:srgbClr val="152EA9"/>
                      </a:solidFill>
                      <a:prstDash val="solid"/>
                      <a:round/>
                      <a:headEnd type="none" w="med" len="med"/>
                      <a:tailEnd type="none" w="med" len="med"/>
                    </a:lnR>
                    <a:lnT w="12700" cap="flat" cmpd="sng" algn="ctr">
                      <a:solidFill>
                        <a:srgbClr val="152EA9"/>
                      </a:solidFill>
                      <a:prstDash val="solid"/>
                      <a:round/>
                      <a:headEnd type="none" w="med" len="med"/>
                      <a:tailEnd type="none" w="med" len="med"/>
                    </a:lnT>
                    <a:lnB w="12700" cap="flat" cmpd="sng" algn="ctr">
                      <a:solidFill>
                        <a:srgbClr val="152EA9"/>
                      </a:solidFill>
                      <a:prstDash val="solid"/>
                      <a:round/>
                      <a:headEnd type="none" w="med" len="med"/>
                      <a:tailEnd type="none" w="med" len="med"/>
                    </a:lnB>
                    <a:solidFill>
                      <a:schemeClr val="bg1"/>
                    </a:solidFill>
                  </a:tcPr>
                </a:tc>
                <a:tc>
                  <a:txBody>
                    <a:bodyPr/>
                    <a:lstStyle/>
                    <a:p>
                      <a:r>
                        <a:rPr lang="en-US" sz="1600" b="0" dirty="0">
                          <a:solidFill>
                            <a:srgbClr val="29379B"/>
                          </a:solidFill>
                        </a:rPr>
                        <a:t>20 </a:t>
                      </a:r>
                      <a:r>
                        <a:rPr lang="en-US" sz="1600" b="0" dirty="0" err="1">
                          <a:solidFill>
                            <a:srgbClr val="29379B"/>
                          </a:solidFill>
                        </a:rPr>
                        <a:t>Ltr</a:t>
                      </a:r>
                      <a:endParaRPr lang="en-US" sz="1600" b="0" dirty="0">
                        <a:solidFill>
                          <a:srgbClr val="29379B"/>
                        </a:solidFill>
                      </a:endParaRPr>
                    </a:p>
                  </a:txBody>
                  <a:tcPr>
                    <a:lnL w="12700" cap="flat" cmpd="sng" algn="ctr">
                      <a:solidFill>
                        <a:srgbClr val="152EA9"/>
                      </a:solidFill>
                      <a:prstDash val="solid"/>
                      <a:round/>
                      <a:headEnd type="none" w="med" len="med"/>
                      <a:tailEnd type="none" w="med" len="med"/>
                    </a:lnL>
                    <a:lnR w="12700" cap="flat" cmpd="sng" algn="ctr">
                      <a:solidFill>
                        <a:srgbClr val="152EA9"/>
                      </a:solidFill>
                      <a:prstDash val="solid"/>
                      <a:round/>
                      <a:headEnd type="none" w="med" len="med"/>
                      <a:tailEnd type="none" w="med" len="med"/>
                    </a:lnR>
                    <a:lnT w="12700" cap="flat" cmpd="sng" algn="ctr">
                      <a:solidFill>
                        <a:srgbClr val="152EA9"/>
                      </a:solidFill>
                      <a:prstDash val="solid"/>
                      <a:round/>
                      <a:headEnd type="none" w="med" len="med"/>
                      <a:tailEnd type="none" w="med" len="med"/>
                    </a:lnT>
                    <a:lnB w="12700" cap="flat" cmpd="sng" algn="ctr">
                      <a:solidFill>
                        <a:srgbClr val="152EA9"/>
                      </a:solidFill>
                      <a:prstDash val="solid"/>
                      <a:round/>
                      <a:headEnd type="none" w="med" len="med"/>
                      <a:tailEnd type="none" w="med" len="med"/>
                    </a:lnB>
                    <a:solidFill>
                      <a:schemeClr val="bg1"/>
                    </a:solidFill>
                  </a:tcPr>
                </a:tc>
                <a:tc>
                  <a:txBody>
                    <a:bodyPr/>
                    <a:lstStyle/>
                    <a:p>
                      <a:pPr algn="r"/>
                      <a:r>
                        <a:rPr lang="en-US" sz="1600" b="0" dirty="0">
                          <a:solidFill>
                            <a:srgbClr val="29379B"/>
                          </a:solidFill>
                        </a:rPr>
                        <a:t>A16382CHM9</a:t>
                      </a:r>
                    </a:p>
                  </a:txBody>
                  <a:tcPr>
                    <a:lnL w="12700" cap="flat" cmpd="sng" algn="ctr">
                      <a:solidFill>
                        <a:srgbClr val="152EA9"/>
                      </a:solidFill>
                      <a:prstDash val="solid"/>
                      <a:round/>
                      <a:headEnd type="none" w="med" len="med"/>
                      <a:tailEnd type="none" w="med" len="med"/>
                    </a:lnL>
                    <a:lnR w="12700" cap="flat" cmpd="sng" algn="ctr">
                      <a:solidFill>
                        <a:srgbClr val="152EA9"/>
                      </a:solidFill>
                      <a:prstDash val="solid"/>
                      <a:round/>
                      <a:headEnd type="none" w="med" len="med"/>
                      <a:tailEnd type="none" w="med" len="med"/>
                    </a:lnR>
                    <a:lnT w="12700" cap="flat" cmpd="sng" algn="ctr">
                      <a:solidFill>
                        <a:srgbClr val="152EA9"/>
                      </a:solidFill>
                      <a:prstDash val="solid"/>
                      <a:round/>
                      <a:headEnd type="none" w="med" len="med"/>
                      <a:tailEnd type="none" w="med" len="med"/>
                    </a:lnT>
                    <a:lnB w="12700" cap="flat" cmpd="sng" algn="ctr">
                      <a:solidFill>
                        <a:srgbClr val="152EA9"/>
                      </a:solidFill>
                      <a:prstDash val="solid"/>
                      <a:round/>
                      <a:headEnd type="none" w="med" len="med"/>
                      <a:tailEnd type="none" w="med" len="med"/>
                    </a:lnB>
                    <a:solidFill>
                      <a:schemeClr val="bg1"/>
                    </a:solidFill>
                  </a:tcPr>
                </a:tc>
                <a:extLst>
                  <a:ext uri="{0D108BD9-81ED-4DB2-BD59-A6C34878D82A}">
                    <a16:rowId xmlns:a16="http://schemas.microsoft.com/office/drawing/2014/main" val="791512650"/>
                  </a:ext>
                </a:extLst>
              </a:tr>
              <a:tr h="0">
                <a:tc>
                  <a:txBody>
                    <a:bodyPr/>
                    <a:lstStyle/>
                    <a:p>
                      <a:endParaRPr lang="en-US" sz="1600" b="0">
                        <a:solidFill>
                          <a:srgbClr val="29379B"/>
                        </a:solidFill>
                      </a:endParaRPr>
                    </a:p>
                  </a:txBody>
                  <a:tcPr>
                    <a:lnL w="12700" cap="flat" cmpd="sng" algn="ctr">
                      <a:solidFill>
                        <a:srgbClr val="152EA9"/>
                      </a:solidFill>
                      <a:prstDash val="solid"/>
                      <a:round/>
                      <a:headEnd type="none" w="med" len="med"/>
                      <a:tailEnd type="none" w="med" len="med"/>
                    </a:lnL>
                    <a:lnR w="12700" cap="flat" cmpd="sng" algn="ctr">
                      <a:solidFill>
                        <a:srgbClr val="152EA9"/>
                      </a:solidFill>
                      <a:prstDash val="solid"/>
                      <a:round/>
                      <a:headEnd type="none" w="med" len="med"/>
                      <a:tailEnd type="none" w="med" len="med"/>
                    </a:lnR>
                    <a:lnT w="12700" cap="flat" cmpd="sng" algn="ctr">
                      <a:solidFill>
                        <a:srgbClr val="152EA9"/>
                      </a:solidFill>
                      <a:prstDash val="solid"/>
                      <a:round/>
                      <a:headEnd type="none" w="med" len="med"/>
                      <a:tailEnd type="none" w="med" len="med"/>
                    </a:lnT>
                    <a:lnB w="12700" cap="flat" cmpd="sng" algn="ctr">
                      <a:solidFill>
                        <a:srgbClr val="152EA9"/>
                      </a:solidFill>
                      <a:prstDash val="solid"/>
                      <a:round/>
                      <a:headEnd type="none" w="med" len="med"/>
                      <a:tailEnd type="none" w="med" len="med"/>
                    </a:lnB>
                    <a:solidFill>
                      <a:schemeClr val="bg1"/>
                    </a:solidFill>
                  </a:tcPr>
                </a:tc>
                <a:tc>
                  <a:txBody>
                    <a:bodyPr/>
                    <a:lstStyle/>
                    <a:p>
                      <a:r>
                        <a:rPr lang="en-US" sz="1600" b="0" dirty="0">
                          <a:solidFill>
                            <a:srgbClr val="29379B"/>
                          </a:solidFill>
                        </a:rPr>
                        <a:t>200 </a:t>
                      </a:r>
                      <a:r>
                        <a:rPr lang="en-US" sz="1600" b="0" dirty="0" err="1">
                          <a:solidFill>
                            <a:srgbClr val="29379B"/>
                          </a:solidFill>
                        </a:rPr>
                        <a:t>Ltr</a:t>
                      </a:r>
                      <a:endParaRPr lang="en-US" sz="1600" b="0" dirty="0">
                        <a:solidFill>
                          <a:srgbClr val="29379B"/>
                        </a:solidFill>
                      </a:endParaRPr>
                    </a:p>
                  </a:txBody>
                  <a:tcPr>
                    <a:lnL w="12700" cap="flat" cmpd="sng" algn="ctr">
                      <a:solidFill>
                        <a:srgbClr val="152EA9"/>
                      </a:solidFill>
                      <a:prstDash val="solid"/>
                      <a:round/>
                      <a:headEnd type="none" w="med" len="med"/>
                      <a:tailEnd type="none" w="med" len="med"/>
                    </a:lnL>
                    <a:lnR w="12700" cap="flat" cmpd="sng" algn="ctr">
                      <a:solidFill>
                        <a:srgbClr val="152EA9"/>
                      </a:solidFill>
                      <a:prstDash val="solid"/>
                      <a:round/>
                      <a:headEnd type="none" w="med" len="med"/>
                      <a:tailEnd type="none" w="med" len="med"/>
                    </a:lnR>
                    <a:lnT w="12700" cap="flat" cmpd="sng" algn="ctr">
                      <a:solidFill>
                        <a:srgbClr val="152EA9"/>
                      </a:solidFill>
                      <a:prstDash val="solid"/>
                      <a:round/>
                      <a:headEnd type="none" w="med" len="med"/>
                      <a:tailEnd type="none" w="med" len="med"/>
                    </a:lnT>
                    <a:lnB w="12700" cap="flat" cmpd="sng" algn="ctr">
                      <a:solidFill>
                        <a:srgbClr val="152EA9"/>
                      </a:solidFill>
                      <a:prstDash val="solid"/>
                      <a:round/>
                      <a:headEnd type="none" w="med" len="med"/>
                      <a:tailEnd type="none" w="med" len="med"/>
                    </a:lnB>
                    <a:solidFill>
                      <a:schemeClr val="bg1"/>
                    </a:solidFill>
                  </a:tcPr>
                </a:tc>
                <a:tc>
                  <a:txBody>
                    <a:bodyPr/>
                    <a:lstStyle/>
                    <a:p>
                      <a:pPr algn="r"/>
                      <a:r>
                        <a:rPr lang="en-US" sz="1600" b="0" dirty="0">
                          <a:solidFill>
                            <a:srgbClr val="29379B"/>
                          </a:solidFill>
                        </a:rPr>
                        <a:t>A16382CHMA</a:t>
                      </a:r>
                    </a:p>
                  </a:txBody>
                  <a:tcPr>
                    <a:lnL w="12700" cap="flat" cmpd="sng" algn="ctr">
                      <a:solidFill>
                        <a:srgbClr val="152EA9"/>
                      </a:solidFill>
                      <a:prstDash val="solid"/>
                      <a:round/>
                      <a:headEnd type="none" w="med" len="med"/>
                      <a:tailEnd type="none" w="med" len="med"/>
                    </a:lnL>
                    <a:lnR w="12700" cap="flat" cmpd="sng" algn="ctr">
                      <a:solidFill>
                        <a:srgbClr val="152EA9"/>
                      </a:solidFill>
                      <a:prstDash val="solid"/>
                      <a:round/>
                      <a:headEnd type="none" w="med" len="med"/>
                      <a:tailEnd type="none" w="med" len="med"/>
                    </a:lnR>
                    <a:lnT w="12700" cap="flat" cmpd="sng" algn="ctr">
                      <a:solidFill>
                        <a:srgbClr val="152EA9"/>
                      </a:solidFill>
                      <a:prstDash val="solid"/>
                      <a:round/>
                      <a:headEnd type="none" w="med" len="med"/>
                      <a:tailEnd type="none" w="med" len="med"/>
                    </a:lnT>
                    <a:lnB w="12700" cap="flat" cmpd="sng" algn="ctr">
                      <a:solidFill>
                        <a:srgbClr val="152EA9"/>
                      </a:solidFill>
                      <a:prstDash val="solid"/>
                      <a:round/>
                      <a:headEnd type="none" w="med" len="med"/>
                      <a:tailEnd type="none" w="med" len="med"/>
                    </a:lnB>
                    <a:solidFill>
                      <a:schemeClr val="bg1"/>
                    </a:solidFill>
                  </a:tcPr>
                </a:tc>
                <a:extLst>
                  <a:ext uri="{0D108BD9-81ED-4DB2-BD59-A6C34878D82A}">
                    <a16:rowId xmlns:a16="http://schemas.microsoft.com/office/drawing/2014/main" val="1352371515"/>
                  </a:ext>
                </a:extLst>
              </a:tr>
              <a:tr h="0">
                <a:tc>
                  <a:txBody>
                    <a:bodyPr/>
                    <a:lstStyle/>
                    <a:p>
                      <a:endParaRPr lang="en-US" sz="1600" b="0">
                        <a:solidFill>
                          <a:srgbClr val="29379B"/>
                        </a:solidFill>
                      </a:endParaRPr>
                    </a:p>
                  </a:txBody>
                  <a:tcPr>
                    <a:lnL w="12700" cap="flat" cmpd="sng" algn="ctr">
                      <a:solidFill>
                        <a:srgbClr val="152EA9"/>
                      </a:solidFill>
                      <a:prstDash val="solid"/>
                      <a:round/>
                      <a:headEnd type="none" w="med" len="med"/>
                      <a:tailEnd type="none" w="med" len="med"/>
                    </a:lnL>
                    <a:lnR w="12700" cap="flat" cmpd="sng" algn="ctr">
                      <a:solidFill>
                        <a:srgbClr val="152EA9"/>
                      </a:solidFill>
                      <a:prstDash val="solid"/>
                      <a:round/>
                      <a:headEnd type="none" w="med" len="med"/>
                      <a:tailEnd type="none" w="med" len="med"/>
                    </a:lnR>
                    <a:lnT w="12700" cap="flat" cmpd="sng" algn="ctr">
                      <a:solidFill>
                        <a:srgbClr val="152EA9"/>
                      </a:solidFill>
                      <a:prstDash val="solid"/>
                      <a:round/>
                      <a:headEnd type="none" w="med" len="med"/>
                      <a:tailEnd type="none" w="med" len="med"/>
                    </a:lnT>
                    <a:lnB w="12700" cap="flat" cmpd="sng" algn="ctr">
                      <a:solidFill>
                        <a:srgbClr val="152EA9"/>
                      </a:solidFill>
                      <a:prstDash val="solid"/>
                      <a:round/>
                      <a:headEnd type="none" w="med" len="med"/>
                      <a:tailEnd type="none" w="med" len="med"/>
                    </a:lnB>
                    <a:solidFill>
                      <a:schemeClr val="bg1"/>
                    </a:solidFill>
                  </a:tcPr>
                </a:tc>
                <a:tc>
                  <a:txBody>
                    <a:bodyPr/>
                    <a:lstStyle/>
                    <a:p>
                      <a:r>
                        <a:rPr lang="en-US" sz="1600" b="0" dirty="0">
                          <a:solidFill>
                            <a:srgbClr val="29379B"/>
                          </a:solidFill>
                        </a:rPr>
                        <a:t>1000 </a:t>
                      </a:r>
                      <a:r>
                        <a:rPr lang="en-US" sz="1600" b="0" dirty="0" err="1">
                          <a:solidFill>
                            <a:srgbClr val="29379B"/>
                          </a:solidFill>
                        </a:rPr>
                        <a:t>Ltr</a:t>
                      </a:r>
                      <a:endParaRPr lang="en-US" sz="1600" b="0" dirty="0">
                        <a:solidFill>
                          <a:srgbClr val="29379B"/>
                        </a:solidFill>
                      </a:endParaRPr>
                    </a:p>
                  </a:txBody>
                  <a:tcPr>
                    <a:lnL w="12700" cap="flat" cmpd="sng" algn="ctr">
                      <a:solidFill>
                        <a:srgbClr val="152EA9"/>
                      </a:solidFill>
                      <a:prstDash val="solid"/>
                      <a:round/>
                      <a:headEnd type="none" w="med" len="med"/>
                      <a:tailEnd type="none" w="med" len="med"/>
                    </a:lnL>
                    <a:lnR w="12700" cap="flat" cmpd="sng" algn="ctr">
                      <a:solidFill>
                        <a:srgbClr val="152EA9"/>
                      </a:solidFill>
                      <a:prstDash val="solid"/>
                      <a:round/>
                      <a:headEnd type="none" w="med" len="med"/>
                      <a:tailEnd type="none" w="med" len="med"/>
                    </a:lnR>
                    <a:lnT w="12700" cap="flat" cmpd="sng" algn="ctr">
                      <a:solidFill>
                        <a:srgbClr val="152EA9"/>
                      </a:solidFill>
                      <a:prstDash val="solid"/>
                      <a:round/>
                      <a:headEnd type="none" w="med" len="med"/>
                      <a:tailEnd type="none" w="med" len="med"/>
                    </a:lnT>
                    <a:lnB w="12700" cap="flat" cmpd="sng" algn="ctr">
                      <a:solidFill>
                        <a:srgbClr val="152EA9"/>
                      </a:solidFill>
                      <a:prstDash val="solid"/>
                      <a:round/>
                      <a:headEnd type="none" w="med" len="med"/>
                      <a:tailEnd type="none" w="med" len="med"/>
                    </a:lnB>
                    <a:solidFill>
                      <a:schemeClr val="bg1"/>
                    </a:solidFill>
                  </a:tcPr>
                </a:tc>
                <a:tc>
                  <a:txBody>
                    <a:bodyPr/>
                    <a:lstStyle/>
                    <a:p>
                      <a:pPr algn="r"/>
                      <a:r>
                        <a:rPr lang="en-US" sz="1600" b="0" dirty="0">
                          <a:solidFill>
                            <a:srgbClr val="29379B"/>
                          </a:solidFill>
                        </a:rPr>
                        <a:t>A16382CHMB</a:t>
                      </a:r>
                    </a:p>
                  </a:txBody>
                  <a:tcPr>
                    <a:lnL w="12700" cap="flat" cmpd="sng" algn="ctr">
                      <a:solidFill>
                        <a:srgbClr val="152EA9"/>
                      </a:solidFill>
                      <a:prstDash val="solid"/>
                      <a:round/>
                      <a:headEnd type="none" w="med" len="med"/>
                      <a:tailEnd type="none" w="med" len="med"/>
                    </a:lnL>
                    <a:lnR w="12700" cap="flat" cmpd="sng" algn="ctr">
                      <a:solidFill>
                        <a:srgbClr val="152EA9"/>
                      </a:solidFill>
                      <a:prstDash val="solid"/>
                      <a:round/>
                      <a:headEnd type="none" w="med" len="med"/>
                      <a:tailEnd type="none" w="med" len="med"/>
                    </a:lnR>
                    <a:lnT w="12700" cap="flat" cmpd="sng" algn="ctr">
                      <a:solidFill>
                        <a:srgbClr val="152EA9"/>
                      </a:solidFill>
                      <a:prstDash val="solid"/>
                      <a:round/>
                      <a:headEnd type="none" w="med" len="med"/>
                      <a:tailEnd type="none" w="med" len="med"/>
                    </a:lnT>
                    <a:lnB w="12700" cap="flat" cmpd="sng" algn="ctr">
                      <a:solidFill>
                        <a:srgbClr val="152EA9"/>
                      </a:solidFill>
                      <a:prstDash val="solid"/>
                      <a:round/>
                      <a:headEnd type="none" w="med" len="med"/>
                      <a:tailEnd type="none" w="med" len="med"/>
                    </a:lnB>
                    <a:solidFill>
                      <a:schemeClr val="bg1"/>
                    </a:solidFill>
                  </a:tcPr>
                </a:tc>
                <a:extLst>
                  <a:ext uri="{0D108BD9-81ED-4DB2-BD59-A6C34878D82A}">
                    <a16:rowId xmlns:a16="http://schemas.microsoft.com/office/drawing/2014/main" val="2874008169"/>
                  </a:ext>
                </a:extLst>
              </a:tr>
            </a:tbl>
          </a:graphicData>
        </a:graphic>
      </p:graphicFrame>
      <p:pic>
        <p:nvPicPr>
          <p:cNvPr id="10" name="Immagine 2">
            <a:extLst>
              <a:ext uri="{FF2B5EF4-FFF2-40B4-BE49-F238E27FC236}">
                <a16:creationId xmlns:a16="http://schemas.microsoft.com/office/drawing/2014/main" id="{D6333605-2B47-4098-A89D-C562E9DBFE5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742" b="90968" l="9559" r="91912">
                        <a14:foregroundMark x1="17647" y1="47097" x2="17647" y2="47097"/>
                        <a14:foregroundMark x1="14706" y1="57419" x2="14706" y2="57419"/>
                        <a14:foregroundMark x1="16912" y1="32903" x2="16912" y2="32903"/>
                        <a14:foregroundMark x1="18382" y1="18710" x2="18382" y2="18710"/>
                        <a14:foregroundMark x1="44118" y1="11613" x2="44118" y2="11613"/>
                        <a14:foregroundMark x1="47059" y1="8387" x2="47059" y2="8387"/>
                        <a14:foregroundMark x1="91912" y1="60645" x2="91912" y2="60645"/>
                        <a14:foregroundMark x1="91912" y1="67097" x2="91912" y2="67097"/>
                        <a14:foregroundMark x1="75735" y1="83871" x2="75735" y2="83871"/>
                        <a14:foregroundMark x1="77941" y1="89032" x2="77941" y2="89032"/>
                        <a14:foregroundMark x1="75735" y1="90968" x2="75735" y2="90968"/>
                        <a14:foregroundMark x1="84559" y1="74194" x2="84559" y2="74194"/>
                        <a14:foregroundMark x1="87500" y1="75484" x2="87500" y2="75484"/>
                        <a14:foregroundMark x1="86029" y1="78065" x2="86029" y2="78065"/>
                        <a14:foregroundMark x1="86029" y1="75484" x2="86029" y2="75484"/>
                        <a14:foregroundMark x1="83824" y1="76774" x2="83824" y2="76774"/>
                        <a14:foregroundMark x1="86029" y1="74194" x2="86029" y2="74194"/>
                        <a14:foregroundMark x1="88235" y1="74194" x2="88235" y2="74194"/>
                        <a14:foregroundMark x1="15441" y1="14839" x2="15441" y2="14839"/>
                      </a14:backgroundRemoval>
                    </a14:imgEffect>
                  </a14:imgLayer>
                </a14:imgProps>
              </a:ext>
            </a:extLst>
          </a:blip>
          <a:stretch>
            <a:fillRect/>
          </a:stretch>
        </p:blipFill>
        <p:spPr>
          <a:xfrm>
            <a:off x="647613" y="6095757"/>
            <a:ext cx="291954" cy="293338"/>
          </a:xfrm>
          <a:prstGeom prst="rect">
            <a:avLst/>
          </a:prstGeom>
        </p:spPr>
      </p:pic>
      <p:pic>
        <p:nvPicPr>
          <p:cNvPr id="12" name="Immagine 14">
            <a:extLst>
              <a:ext uri="{FF2B5EF4-FFF2-40B4-BE49-F238E27FC236}">
                <a16:creationId xmlns:a16="http://schemas.microsoft.com/office/drawing/2014/main" id="{FFBA6E8A-61E7-49F1-9F7B-D6A5A8049A5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491" b="94676" l="7982" r="98448">
                        <a14:foregroundMark x1="40798" y1="49085" x2="40798" y2="49085"/>
                        <a14:foregroundMark x1="14634" y1="65724" x2="14634" y2="65724"/>
                        <a14:foregroundMark x1="19512" y1="52579" x2="19512" y2="52579"/>
                        <a14:foregroundMark x1="17517" y1="33111" x2="17517" y2="33111"/>
                        <a14:foregroundMark x1="17517" y1="17970" x2="17517" y2="17970"/>
                        <a14:foregroundMark x1="16630" y1="43927" x2="16630" y2="43927"/>
                        <a14:foregroundMark x1="22395" y1="72879" x2="22395" y2="72879"/>
                        <a14:foregroundMark x1="50333" y1="86689" x2="50333" y2="86689"/>
                        <a14:foregroundMark x1="63858" y1="94676" x2="63858" y2="94676"/>
                        <a14:foregroundMark x1="89800" y1="68552" x2="89800" y2="68552"/>
                        <a14:foregroundMark x1="90909" y1="45424" x2="90909" y2="45424"/>
                        <a14:foregroundMark x1="94678" y1="22296" x2="94678" y2="22296"/>
                        <a14:foregroundMark x1="92683" y1="27288" x2="92683" y2="27288"/>
                        <a14:foregroundMark x1="91796" y1="18636" x2="91796" y2="18636"/>
                        <a14:foregroundMark x1="92683" y1="23627" x2="92683" y2="23627"/>
                        <a14:foregroundMark x1="93792" y1="22962" x2="93792" y2="22962"/>
                        <a14:foregroundMark x1="98448" y1="39601" x2="98448" y2="39601"/>
                        <a14:foregroundMark x1="42572" y1="51248" x2="42572" y2="51248"/>
                        <a14:foregroundMark x1="35920" y1="83028" x2="35920" y2="83028"/>
                        <a14:foregroundMark x1="26164" y1="84526" x2="26164" y2="84526"/>
                        <a14:foregroundMark x1="20399" y1="78702" x2="20399" y2="78702"/>
                        <a14:foregroundMark x1="13747" y1="66389" x2="13747" y2="66389"/>
                        <a14:foregroundMark x1="13747" y1="35275" x2="13747" y2="35275"/>
                        <a14:foregroundMark x1="13747" y1="18636" x2="13747" y2="18636"/>
                        <a14:foregroundMark x1="29047" y1="7820" x2="29047" y2="7820"/>
                        <a14:foregroundMark x1="55211" y1="5657" x2="55211" y2="5657"/>
                        <a14:foregroundMark x1="19512" y1="12146" x2="19512" y2="12146"/>
                        <a14:foregroundMark x1="21508" y1="22296" x2="21508" y2="22296"/>
                        <a14:foregroundMark x1="21508" y1="17138" x2="21508" y2="17138"/>
                        <a14:foregroundMark x1="19512" y1="28785" x2="19512" y2="28785"/>
                        <a14:foregroundMark x1="23282" y1="24459" x2="23282" y2="24459"/>
                        <a14:foregroundMark x1="28160" y1="51913" x2="28160" y2="51913"/>
                        <a14:foregroundMark x1="35920" y1="48253" x2="35920" y2="48253"/>
                        <a14:foregroundMark x1="30155" y1="56240" x2="30155" y2="56240"/>
                        <a14:foregroundMark x1="30155" y1="71381" x2="30155" y2="71381"/>
                        <a14:foregroundMark x1="26164" y1="75042" x2="26164" y2="75042"/>
                        <a14:foregroundMark x1="14634" y1="74376" x2="14634" y2="74376"/>
                        <a14:foregroundMark x1="15521" y1="63561" x2="15521" y2="63561"/>
                        <a14:foregroundMark x1="12639" y1="41764" x2="12639" y2="41764"/>
                        <a14:foregroundMark x1="14634" y1="28785" x2="14634" y2="28785"/>
                        <a14:foregroundMark x1="11752" y1="22296" x2="11752" y2="22296"/>
                        <a14:foregroundMark x1="13747" y1="35940" x2="13747" y2="35940"/>
                        <a14:foregroundMark x1="11752" y1="49750" x2="11752" y2="49750"/>
                        <a14:foregroundMark x1="19512" y1="76539" x2="19512" y2="76539"/>
                        <a14:foregroundMark x1="15521" y1="83028" x2="15521" y2="83028"/>
                        <a14:foregroundMark x1="11752" y1="73544" x2="11752" y2="73544"/>
                        <a14:foregroundMark x1="7982" y1="64892" x2="7982" y2="64892"/>
                        <a14:foregroundMark x1="36807" y1="5657" x2="36807" y2="5657"/>
                      </a14:backgroundRemoval>
                    </a14:imgEffect>
                  </a14:imgLayer>
                </a14:imgProps>
              </a:ext>
            </a:extLst>
          </a:blip>
          <a:stretch>
            <a:fillRect/>
          </a:stretch>
        </p:blipFill>
        <p:spPr>
          <a:xfrm>
            <a:off x="727895" y="5445559"/>
            <a:ext cx="167336" cy="222991"/>
          </a:xfrm>
          <a:prstGeom prst="rect">
            <a:avLst/>
          </a:prstGeom>
        </p:spPr>
      </p:pic>
      <p:pic>
        <p:nvPicPr>
          <p:cNvPr id="13" name="Picture 12" descr="200l Tambour En Plastique Prix De 200 Litres Tambour Usine Seulement En  Gros - Buy 200 Litres Tambour Usine Seulement En Gros,200l Tambour En  Plastique,Prix De 200 Litres Tambour Product on Alibaba.com">
            <a:extLst>
              <a:ext uri="{FF2B5EF4-FFF2-40B4-BE49-F238E27FC236}">
                <a16:creationId xmlns:a16="http://schemas.microsoft.com/office/drawing/2014/main" id="{FB7D02B5-C279-4CAF-A7DB-693C49A797C2}"/>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659" b="98537" l="9972" r="89744">
                        <a14:foregroundMark x1="43020" y1="8293" x2="43020" y2="8293"/>
                        <a14:foregroundMark x1="45869" y1="92927" x2="45869" y2="92927"/>
                        <a14:foregroundMark x1="47293" y1="98780" x2="47293" y2="98780"/>
                        <a14:foregroundMark x1="25356" y1="8537" x2="25356" y2="8537"/>
                        <a14:foregroundMark x1="33048" y1="12439" x2="33048" y2="12439"/>
                        <a14:foregroundMark x1="27066" y1="9268" x2="27066" y2="9268"/>
                        <a14:foregroundMark x1="30199" y1="5854" x2="30199" y2="5854"/>
                        <a14:foregroundMark x1="16524" y1="7561" x2="16524" y2="7561"/>
                        <a14:foregroundMark x1="45584" y1="3902" x2="46724" y2="3659"/>
                        <a14:foregroundMark x1="57265" y1="4634" x2="57265" y2="4634"/>
                      </a14:backgroundRemoval>
                    </a14:imgEffect>
                  </a14:imgLayer>
                </a14:imgProps>
              </a:ext>
              <a:ext uri="{28A0092B-C50C-407E-A947-70E740481C1C}">
                <a14:useLocalDpi xmlns:a14="http://schemas.microsoft.com/office/drawing/2010/main" val="0"/>
              </a:ext>
            </a:extLst>
          </a:blip>
          <a:srcRect/>
          <a:stretch>
            <a:fillRect/>
          </a:stretch>
        </p:blipFill>
        <p:spPr bwMode="auto">
          <a:xfrm>
            <a:off x="683559" y="5761791"/>
            <a:ext cx="256008" cy="29490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B1E4449A-529B-8956-7748-903CE41D8291}"/>
              </a:ext>
            </a:extLst>
          </p:cNvPr>
          <p:cNvPicPr>
            <a:picLocks noChangeAspect="1"/>
          </p:cNvPicPr>
          <p:nvPr/>
        </p:nvPicPr>
        <p:blipFill>
          <a:blip r:embed="rId13"/>
          <a:stretch>
            <a:fillRect/>
          </a:stretch>
        </p:blipFill>
        <p:spPr>
          <a:xfrm>
            <a:off x="7702330" y="4090593"/>
            <a:ext cx="1517832" cy="2151833"/>
          </a:xfrm>
          <a:prstGeom prst="rect">
            <a:avLst/>
          </a:prstGeom>
          <a:ln>
            <a:solidFill>
              <a:srgbClr val="FFC000"/>
            </a:solidFill>
          </a:ln>
        </p:spPr>
      </p:pic>
      <p:pic>
        <p:nvPicPr>
          <p:cNvPr id="7" name="Picture 6">
            <a:extLst>
              <a:ext uri="{FF2B5EF4-FFF2-40B4-BE49-F238E27FC236}">
                <a16:creationId xmlns:a16="http://schemas.microsoft.com/office/drawing/2014/main" id="{0CFDBFA7-F88D-460D-2E23-50212B0CFCC6}"/>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634" b="93662" l="5634" r="95070">
                        <a14:foregroundMark x1="56338" y1="21831" x2="56338" y2="21831"/>
                        <a14:foregroundMark x1="73944" y1="26056" x2="34507" y2="14789"/>
                        <a14:foregroundMark x1="34507" y1="14789" x2="31690" y2="20423"/>
                        <a14:foregroundMark x1="49296" y1="6338" x2="49296" y2="6338"/>
                        <a14:foregroundMark x1="86620" y1="35211" x2="80282" y2="75352"/>
                        <a14:foregroundMark x1="80282" y1="75352" x2="42254" y2="86620"/>
                        <a14:foregroundMark x1="42254" y1="86620" x2="12676" y2="65493"/>
                        <a14:foregroundMark x1="12676" y1="65493" x2="22535" y2="50000"/>
                        <a14:foregroundMark x1="14085" y1="36620" x2="12676" y2="53521"/>
                        <a14:foregroundMark x1="5634" y1="47183" x2="5634" y2="47183"/>
                        <a14:foregroundMark x1="92254" y1="48592" x2="92254" y2="48592"/>
                        <a14:foregroundMark x1="49296" y1="93662" x2="49296" y2="93662"/>
                        <a14:foregroundMark x1="21127" y1="33099" x2="19718" y2="54225"/>
                        <a14:foregroundMark x1="95070" y1="47183" x2="95070" y2="47183"/>
                      </a14:backgroundRemoval>
                    </a14:imgEffect>
                  </a14:imgLayer>
                </a14:imgProps>
              </a:ext>
            </a:extLst>
          </a:blip>
          <a:stretch>
            <a:fillRect/>
          </a:stretch>
        </p:blipFill>
        <p:spPr>
          <a:xfrm>
            <a:off x="8427428" y="4928148"/>
            <a:ext cx="1014370" cy="1014370"/>
          </a:xfrm>
          <a:prstGeom prst="rect">
            <a:avLst/>
          </a:prstGeom>
        </p:spPr>
      </p:pic>
      <p:pic>
        <p:nvPicPr>
          <p:cNvPr id="23" name="Picture 22">
            <a:extLst>
              <a:ext uri="{FF2B5EF4-FFF2-40B4-BE49-F238E27FC236}">
                <a16:creationId xmlns:a16="http://schemas.microsoft.com/office/drawing/2014/main" id="{AE3E6232-D441-3002-16C8-DA5066C205D1}"/>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8628" b="91089" l="9894" r="89753">
                        <a14:foregroundMark x1="24735" y1="8769" x2="66431" y2="8769"/>
                        <a14:foregroundMark x1="29152" y1="91089" x2="70848" y2="89533"/>
                        <a14:foregroundMark x1="27562" y1="36775" x2="50177" y2="50071"/>
                        <a14:foregroundMark x1="50177" y1="50071" x2="49293" y2="60113"/>
                        <a14:foregroundMark x1="49293" y1="60113" x2="60247" y2="42716"/>
                        <a14:foregroundMark x1="60247" y1="42716" x2="78092" y2="47525"/>
                        <a14:foregroundMark x1="78092" y1="47525" x2="56537" y2="66337"/>
                        <a14:foregroundMark x1="56537" y1="66337" x2="28445" y2="56577"/>
                        <a14:foregroundMark x1="28445" y1="56577" x2="33746" y2="38472"/>
                        <a14:foregroundMark x1="33746" y1="38472" x2="76325" y2="39745"/>
                        <a14:foregroundMark x1="76325" y1="39745" x2="80389" y2="39180"/>
                        <a14:foregroundMark x1="76502" y1="32532" x2="78975" y2="66902"/>
                        <a14:foregroundMark x1="19611" y1="26591" x2="23852" y2="68034"/>
                        <a14:foregroundMark x1="23852" y1="68034" x2="24028" y2="67610"/>
                        <a14:foregroundMark x1="57067" y1="27298" x2="76325" y2="71570"/>
                        <a14:foregroundMark x1="12721" y1="53324" x2="60247" y2="31117"/>
                        <a14:foregroundMark x1="72792" y1="28430" x2="31449" y2="62235"/>
                        <a14:foregroundMark x1="31449" y1="62235" x2="27032" y2="70156"/>
                        <a14:foregroundMark x1="27032" y1="70156" x2="27032" y2="70156"/>
                        <a14:foregroundMark x1="19611" y1="72277" x2="19788" y2="28996"/>
                        <a14:foregroundMark x1="39399" y1="32107" x2="43640" y2="56294"/>
                        <a14:foregroundMark x1="25795" y1="22914" x2="16784" y2="42150"/>
                        <a14:foregroundMark x1="16784" y1="42150" x2="20495" y2="47666"/>
                        <a14:foregroundMark x1="30565" y1="27864" x2="40636" y2="59264"/>
                        <a14:foregroundMark x1="17138" y1="28147" x2="18375" y2="43564"/>
                        <a14:foregroundMark x1="80742" y1="12871" x2="80742" y2="12871"/>
                        <a14:foregroundMark x1="78269" y1="11598" x2="78622" y2="14286"/>
                        <a14:foregroundMark x1="51060" y1="53182" x2="51237" y2="63366"/>
                      </a14:backgroundRemoval>
                    </a14:imgEffect>
                  </a14:imgLayer>
                </a14:imgProps>
              </a:ext>
            </a:extLst>
          </a:blip>
          <a:stretch>
            <a:fillRect/>
          </a:stretch>
        </p:blipFill>
        <p:spPr>
          <a:xfrm>
            <a:off x="10342659" y="2332139"/>
            <a:ext cx="1619357" cy="2022764"/>
          </a:xfrm>
          <a:prstGeom prst="rect">
            <a:avLst/>
          </a:prstGeom>
        </p:spPr>
      </p:pic>
      <p:sp>
        <p:nvSpPr>
          <p:cNvPr id="11" name="Slide Number Placeholder 10">
            <a:extLst>
              <a:ext uri="{FF2B5EF4-FFF2-40B4-BE49-F238E27FC236}">
                <a16:creationId xmlns:a16="http://schemas.microsoft.com/office/drawing/2014/main" id="{18BCDA6F-A153-5D29-19F5-FB44DD632E79}"/>
              </a:ext>
            </a:extLst>
          </p:cNvPr>
          <p:cNvSpPr>
            <a:spLocks noGrp="1"/>
          </p:cNvSpPr>
          <p:nvPr>
            <p:ph type="sldNum" sz="quarter" idx="4"/>
          </p:nvPr>
        </p:nvSpPr>
        <p:spPr/>
        <p:txBody>
          <a:bodyPr/>
          <a:lstStyle/>
          <a:p>
            <a:fld id="{64D2DCB6-719E-0F43-A160-E508323EF71D}" type="slidenum">
              <a:rPr lang="en-DK" smtClean="0"/>
              <a:pPr/>
              <a:t>11</a:t>
            </a:fld>
            <a:endParaRPr lang="en-DK"/>
          </a:p>
        </p:txBody>
      </p:sp>
    </p:spTree>
    <p:extLst>
      <p:ext uri="{BB962C8B-B14F-4D97-AF65-F5344CB8AC3E}">
        <p14:creationId xmlns:p14="http://schemas.microsoft.com/office/powerpoint/2010/main" val="1668011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5123EB-F2C0-A42D-578F-5684C328D98E}"/>
              </a:ext>
            </a:extLst>
          </p:cNvPr>
          <p:cNvPicPr>
            <a:picLocks noChangeAspect="1"/>
          </p:cNvPicPr>
          <p:nvPr/>
        </p:nvPicPr>
        <p:blipFill>
          <a:blip r:embed="rId3"/>
          <a:stretch>
            <a:fillRect/>
          </a:stretch>
        </p:blipFill>
        <p:spPr>
          <a:xfrm>
            <a:off x="5843586" y="125443"/>
            <a:ext cx="5121083" cy="6629974"/>
          </a:xfrm>
          <a:prstGeom prst="rect">
            <a:avLst/>
          </a:prstGeom>
        </p:spPr>
      </p:pic>
      <p:pic>
        <p:nvPicPr>
          <p:cNvPr id="6" name="Picture 5">
            <a:extLst>
              <a:ext uri="{FF2B5EF4-FFF2-40B4-BE49-F238E27FC236}">
                <a16:creationId xmlns:a16="http://schemas.microsoft.com/office/drawing/2014/main" id="{6B6F3C5E-45B6-0C4F-96CA-D46D6A6578D7}"/>
              </a:ext>
            </a:extLst>
          </p:cNvPr>
          <p:cNvPicPr>
            <a:picLocks noChangeAspect="1"/>
          </p:cNvPicPr>
          <p:nvPr/>
        </p:nvPicPr>
        <p:blipFill>
          <a:blip r:embed="rId4"/>
          <a:stretch>
            <a:fillRect/>
          </a:stretch>
        </p:blipFill>
        <p:spPr>
          <a:xfrm>
            <a:off x="5843585" y="148304"/>
            <a:ext cx="5121084" cy="6607113"/>
          </a:xfrm>
          <a:prstGeom prst="rect">
            <a:avLst/>
          </a:prstGeom>
        </p:spPr>
      </p:pic>
      <p:sp>
        <p:nvSpPr>
          <p:cNvPr id="2" name="Title 1">
            <a:extLst>
              <a:ext uri="{FF2B5EF4-FFF2-40B4-BE49-F238E27FC236}">
                <a16:creationId xmlns:a16="http://schemas.microsoft.com/office/drawing/2014/main" id="{7CCAD80B-889B-E6B2-DA47-B332DEC73ECF}"/>
              </a:ext>
            </a:extLst>
          </p:cNvPr>
          <p:cNvSpPr>
            <a:spLocks noGrp="1"/>
          </p:cNvSpPr>
          <p:nvPr>
            <p:ph type="title"/>
          </p:nvPr>
        </p:nvSpPr>
        <p:spPr/>
        <p:txBody>
          <a:bodyPr/>
          <a:lstStyle/>
          <a:p>
            <a:r>
              <a:rPr lang="en-US" dirty="0"/>
              <a:t>ANSUL</a:t>
            </a:r>
            <a:r>
              <a:rPr lang="en-US" b="1" dirty="0"/>
              <a:t> 3% SFFF ICAO-B</a:t>
            </a:r>
            <a:endParaRPr lang="en-AU" dirty="0"/>
          </a:p>
        </p:txBody>
      </p:sp>
      <p:sp>
        <p:nvSpPr>
          <p:cNvPr id="4" name="Slide Number Placeholder 3">
            <a:extLst>
              <a:ext uri="{FF2B5EF4-FFF2-40B4-BE49-F238E27FC236}">
                <a16:creationId xmlns:a16="http://schemas.microsoft.com/office/drawing/2014/main" id="{62A237F7-ADCB-4B3D-022F-CEDE758E094D}"/>
              </a:ext>
            </a:extLst>
          </p:cNvPr>
          <p:cNvSpPr>
            <a:spLocks noGrp="1"/>
          </p:cNvSpPr>
          <p:nvPr>
            <p:ph type="sldNum" sz="quarter" idx="4"/>
          </p:nvPr>
        </p:nvSpPr>
        <p:spPr/>
        <p:txBody>
          <a:bodyPr/>
          <a:lstStyle/>
          <a:p>
            <a:fld id="{64D2DCB6-719E-0F43-A160-E508323EF71D}" type="slidenum">
              <a:rPr lang="en-DK" smtClean="0"/>
              <a:pPr/>
              <a:t>12</a:t>
            </a:fld>
            <a:endParaRPr lang="en-DK"/>
          </a:p>
        </p:txBody>
      </p:sp>
    </p:spTree>
    <p:extLst>
      <p:ext uri="{BB962C8B-B14F-4D97-AF65-F5344CB8AC3E}">
        <p14:creationId xmlns:p14="http://schemas.microsoft.com/office/powerpoint/2010/main" val="2845207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5123EB-F2C0-A42D-578F-5684C328D98E}"/>
              </a:ext>
            </a:extLst>
          </p:cNvPr>
          <p:cNvPicPr>
            <a:picLocks noChangeAspect="1"/>
          </p:cNvPicPr>
          <p:nvPr/>
        </p:nvPicPr>
        <p:blipFill>
          <a:blip r:embed="rId3"/>
          <a:stretch>
            <a:fillRect/>
          </a:stretch>
        </p:blipFill>
        <p:spPr>
          <a:xfrm>
            <a:off x="5843586" y="125443"/>
            <a:ext cx="5121083" cy="6629974"/>
          </a:xfrm>
          <a:prstGeom prst="rect">
            <a:avLst/>
          </a:prstGeom>
        </p:spPr>
      </p:pic>
      <p:pic>
        <p:nvPicPr>
          <p:cNvPr id="6" name="Picture 5">
            <a:extLst>
              <a:ext uri="{FF2B5EF4-FFF2-40B4-BE49-F238E27FC236}">
                <a16:creationId xmlns:a16="http://schemas.microsoft.com/office/drawing/2014/main" id="{6B6F3C5E-45B6-0C4F-96CA-D46D6A6578D7}"/>
              </a:ext>
            </a:extLst>
          </p:cNvPr>
          <p:cNvPicPr>
            <a:picLocks noChangeAspect="1"/>
          </p:cNvPicPr>
          <p:nvPr/>
        </p:nvPicPr>
        <p:blipFill>
          <a:blip r:embed="rId4"/>
          <a:stretch>
            <a:fillRect/>
          </a:stretch>
        </p:blipFill>
        <p:spPr>
          <a:xfrm>
            <a:off x="320609" y="125443"/>
            <a:ext cx="5121084" cy="6607113"/>
          </a:xfrm>
          <a:prstGeom prst="rect">
            <a:avLst/>
          </a:prstGeom>
        </p:spPr>
      </p:pic>
      <p:sp>
        <p:nvSpPr>
          <p:cNvPr id="2" name="Title 1">
            <a:extLst>
              <a:ext uri="{FF2B5EF4-FFF2-40B4-BE49-F238E27FC236}">
                <a16:creationId xmlns:a16="http://schemas.microsoft.com/office/drawing/2014/main" id="{7CCAD80B-889B-E6B2-DA47-B332DEC73ECF}"/>
              </a:ext>
            </a:extLst>
          </p:cNvPr>
          <p:cNvSpPr>
            <a:spLocks noGrp="1"/>
          </p:cNvSpPr>
          <p:nvPr>
            <p:ph type="title"/>
          </p:nvPr>
        </p:nvSpPr>
        <p:spPr/>
        <p:txBody>
          <a:bodyPr/>
          <a:lstStyle/>
          <a:p>
            <a:r>
              <a:rPr lang="en-US" dirty="0"/>
              <a:t>ANSUL</a:t>
            </a:r>
            <a:r>
              <a:rPr lang="en-US" b="1" dirty="0"/>
              <a:t> 3% SFFF ICAO-B</a:t>
            </a:r>
            <a:endParaRPr lang="en-AU" dirty="0"/>
          </a:p>
        </p:txBody>
      </p:sp>
      <p:sp>
        <p:nvSpPr>
          <p:cNvPr id="4" name="Slide Number Placeholder 3">
            <a:extLst>
              <a:ext uri="{FF2B5EF4-FFF2-40B4-BE49-F238E27FC236}">
                <a16:creationId xmlns:a16="http://schemas.microsoft.com/office/drawing/2014/main" id="{62A237F7-ADCB-4B3D-022F-CEDE758E094D}"/>
              </a:ext>
            </a:extLst>
          </p:cNvPr>
          <p:cNvSpPr>
            <a:spLocks noGrp="1"/>
          </p:cNvSpPr>
          <p:nvPr>
            <p:ph type="sldNum" sz="quarter" idx="4"/>
          </p:nvPr>
        </p:nvSpPr>
        <p:spPr/>
        <p:txBody>
          <a:bodyPr/>
          <a:lstStyle/>
          <a:p>
            <a:fld id="{64D2DCB6-719E-0F43-A160-E508323EF71D}" type="slidenum">
              <a:rPr lang="en-DK" smtClean="0"/>
              <a:pPr/>
              <a:t>13</a:t>
            </a:fld>
            <a:endParaRPr lang="en-DK"/>
          </a:p>
        </p:txBody>
      </p:sp>
    </p:spTree>
    <p:extLst>
      <p:ext uri="{BB962C8B-B14F-4D97-AF65-F5344CB8AC3E}">
        <p14:creationId xmlns:p14="http://schemas.microsoft.com/office/powerpoint/2010/main" val="4263067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3E87699-7421-790E-4CD1-E6B4DCBFF07D}"/>
              </a:ext>
            </a:extLst>
          </p:cNvPr>
          <p:cNvSpPr>
            <a:spLocks noGrp="1"/>
          </p:cNvSpPr>
          <p:nvPr>
            <p:ph type="ctrTitle"/>
          </p:nvPr>
        </p:nvSpPr>
        <p:spPr>
          <a:xfrm>
            <a:off x="558325" y="2332315"/>
            <a:ext cx="3205162" cy="1661993"/>
          </a:xfrm>
        </p:spPr>
        <p:txBody>
          <a:bodyPr/>
          <a:lstStyle/>
          <a:p>
            <a:r>
              <a:rPr lang="en-US" sz="3600" dirty="0"/>
              <a:t>Dry Chemical Powder Compatibility</a:t>
            </a:r>
          </a:p>
        </p:txBody>
      </p:sp>
      <p:sp>
        <p:nvSpPr>
          <p:cNvPr id="4" name="TextBox 3">
            <a:extLst>
              <a:ext uri="{FF2B5EF4-FFF2-40B4-BE49-F238E27FC236}">
                <a16:creationId xmlns:a16="http://schemas.microsoft.com/office/drawing/2014/main" id="{7F5037CE-F2ED-7872-5E35-58B58DC8A11C}"/>
              </a:ext>
            </a:extLst>
          </p:cNvPr>
          <p:cNvSpPr txBox="1"/>
          <p:nvPr/>
        </p:nvSpPr>
        <p:spPr>
          <a:xfrm>
            <a:off x="7437560" y="2858716"/>
            <a:ext cx="3735072" cy="16773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a:ea typeface="+mn-ea"/>
                <a:cs typeface="Arial" panose="020B0604020202020204" pitchFamily="34" charset="0"/>
              </a:rPr>
              <a:t>Not Compatible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a:p>
            <a:pPr lvl="1" fontAlgn="auto">
              <a:spcBef>
                <a:spcPts val="0"/>
              </a:spcBef>
              <a:spcAft>
                <a:spcPts val="0"/>
              </a:spcAft>
              <a:buClr>
                <a:srgbClr val="FF0000"/>
              </a:buClr>
              <a:defRPr/>
            </a:pPr>
            <a:r>
              <a:rPr kumimoji="0" lang="en-US" sz="1600" b="1" i="0" u="none" strike="noStrike" kern="1200" cap="none" spc="0" normalizeH="0" baseline="0" noProof="0" dirty="0">
                <a:ln>
                  <a:noFill/>
                </a:ln>
                <a:solidFill>
                  <a:srgbClr val="FF0000"/>
                </a:solidFill>
                <a:effectLst/>
                <a:uLnTx/>
                <a:uFillTx/>
                <a:latin typeface="Arial" panose="020B0604020202020204"/>
                <a:ea typeface="+mn-ea"/>
                <a:cs typeface="Arial" panose="020B0604020202020204" pitchFamily="34" charset="0"/>
              </a:rPr>
              <a:t>Majority </a:t>
            </a:r>
            <a:r>
              <a:rPr lang="en-US" sz="1600" b="1" dirty="0">
                <a:solidFill>
                  <a:srgbClr val="FF0000"/>
                </a:solidFill>
                <a:latin typeface="Arial" panose="020B0604020202020204"/>
              </a:rPr>
              <a:t>of </a:t>
            </a:r>
            <a:r>
              <a:rPr kumimoji="0" lang="en-US" sz="1600" b="1" i="0" u="none" strike="noStrike" kern="1200" cap="none" spc="0" normalizeH="0" baseline="0" noProof="0" dirty="0">
                <a:ln>
                  <a:noFill/>
                </a:ln>
                <a:solidFill>
                  <a:srgbClr val="FF0000"/>
                </a:solidFill>
                <a:effectLst/>
                <a:uLnTx/>
                <a:uFillTx/>
                <a:latin typeface="Arial" panose="020B0604020202020204"/>
                <a:ea typeface="+mn-ea"/>
                <a:cs typeface="Arial" panose="020B0604020202020204" pitchFamily="34" charset="0"/>
              </a:rPr>
              <a:t>foam manufacturers TDS not addressing Dry Chemical Powder compatibility with their Non-Fluorinated Aviation Foams</a:t>
            </a:r>
            <a:endParaRPr kumimoji="0" lang="en-US" sz="14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p:txBody>
      </p:sp>
      <p:sp>
        <p:nvSpPr>
          <p:cNvPr id="5" name="TextBox 4">
            <a:extLst>
              <a:ext uri="{FF2B5EF4-FFF2-40B4-BE49-F238E27FC236}">
                <a16:creationId xmlns:a16="http://schemas.microsoft.com/office/drawing/2014/main" id="{96AB0A49-840B-6813-3F3E-011127E3D3E3}"/>
              </a:ext>
            </a:extLst>
          </p:cNvPr>
          <p:cNvSpPr txBox="1"/>
          <p:nvPr/>
        </p:nvSpPr>
        <p:spPr>
          <a:xfrm>
            <a:off x="4566713" y="2858716"/>
            <a:ext cx="2851418"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AC00"/>
                </a:solidFill>
                <a:effectLst/>
                <a:uLnTx/>
                <a:uFillTx/>
                <a:latin typeface="Arial" panose="020B0604020202020204"/>
                <a:ea typeface="+mn-ea"/>
                <a:cs typeface="Arial" panose="020B0604020202020204" pitchFamily="34" charset="0"/>
              </a:rPr>
              <a:t>Compatibility Verified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00539D"/>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SKUM 3% SFFF ICAO-B</a:t>
            </a:r>
          </a:p>
          <a:p>
            <a:pPr marL="285750" marR="0" lvl="0" indent="-285750" algn="l" defTabSz="914400" rtl="0" eaLnBrk="1" fontAlgn="auto" latinLnBrk="0" hangingPunct="1">
              <a:lnSpc>
                <a:spcPct val="100000"/>
              </a:lnSpc>
              <a:spcBef>
                <a:spcPts val="0"/>
              </a:spcBef>
              <a:spcAft>
                <a:spcPts val="0"/>
              </a:spcAft>
              <a:buClr>
                <a:srgbClr val="00539D"/>
              </a:buClr>
              <a:buSzTx/>
              <a:buFont typeface="Arial" panose="020B0604020202020204" pitchFamily="34" charset="0"/>
              <a:buChar char="•"/>
              <a:tabLst/>
              <a:defRPr/>
            </a:pPr>
            <a:r>
              <a:rPr lang="en-US" sz="1400" b="1" dirty="0">
                <a:solidFill>
                  <a:srgbClr val="000000"/>
                </a:solidFill>
                <a:latin typeface="Arial" panose="020B0604020202020204"/>
              </a:rPr>
              <a:t>ANSUL 3% SFFF ICAO-B</a:t>
            </a: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 </a:t>
            </a:r>
          </a:p>
        </p:txBody>
      </p:sp>
      <p:cxnSp>
        <p:nvCxnSpPr>
          <p:cNvPr id="10" name="Straight Connector 9">
            <a:extLst>
              <a:ext uri="{FF2B5EF4-FFF2-40B4-BE49-F238E27FC236}">
                <a16:creationId xmlns:a16="http://schemas.microsoft.com/office/drawing/2014/main" id="{A7B1E5B7-FCBB-4575-D898-C42CADE6ED97}"/>
              </a:ext>
            </a:extLst>
          </p:cNvPr>
          <p:cNvCxnSpPr>
            <a:cxnSpLocks/>
          </p:cNvCxnSpPr>
          <p:nvPr/>
        </p:nvCxnSpPr>
        <p:spPr>
          <a:xfrm>
            <a:off x="7523920" y="2603699"/>
            <a:ext cx="0" cy="8443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B32D6D9-BFAF-12AC-2C30-CB5D3AAE3E5B}"/>
              </a:ext>
            </a:extLst>
          </p:cNvPr>
          <p:cNvCxnSpPr>
            <a:cxnSpLocks/>
          </p:cNvCxnSpPr>
          <p:nvPr/>
        </p:nvCxnSpPr>
        <p:spPr>
          <a:xfrm>
            <a:off x="4433091" y="3165011"/>
            <a:ext cx="7031315"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CA69DCD-06AB-F3C3-585C-D5C6BA2A4466}"/>
              </a:ext>
            </a:extLst>
          </p:cNvPr>
          <p:cNvPicPr>
            <a:picLocks noChangeAspect="1"/>
          </p:cNvPicPr>
          <p:nvPr/>
        </p:nvPicPr>
        <p:blipFill rotWithShape="1">
          <a:blip r:embed="rId3"/>
          <a:srcRect l="5001" t="6379" r="54691" b="5723"/>
          <a:stretch/>
        </p:blipFill>
        <p:spPr>
          <a:xfrm>
            <a:off x="6981526" y="2838408"/>
            <a:ext cx="277385" cy="274916"/>
          </a:xfrm>
          <a:prstGeom prst="rect">
            <a:avLst/>
          </a:prstGeom>
        </p:spPr>
      </p:pic>
      <p:pic>
        <p:nvPicPr>
          <p:cNvPr id="13" name="Picture 12">
            <a:extLst>
              <a:ext uri="{FF2B5EF4-FFF2-40B4-BE49-F238E27FC236}">
                <a16:creationId xmlns:a16="http://schemas.microsoft.com/office/drawing/2014/main" id="{9EECCAF4-7F6A-E74D-A790-9B406B75553C}"/>
              </a:ext>
            </a:extLst>
          </p:cNvPr>
          <p:cNvPicPr>
            <a:picLocks noChangeAspect="1"/>
          </p:cNvPicPr>
          <p:nvPr/>
        </p:nvPicPr>
        <p:blipFill rotWithShape="1">
          <a:blip r:embed="rId4"/>
          <a:srcRect l="54699" t="6938" r="4370" b="5033"/>
          <a:stretch/>
        </p:blipFill>
        <p:spPr>
          <a:xfrm>
            <a:off x="10031512" y="2864252"/>
            <a:ext cx="281249" cy="274916"/>
          </a:xfrm>
          <a:prstGeom prst="rect">
            <a:avLst/>
          </a:prstGeom>
        </p:spPr>
      </p:pic>
      <p:cxnSp>
        <p:nvCxnSpPr>
          <p:cNvPr id="14" name="Straight Connector 13">
            <a:extLst>
              <a:ext uri="{FF2B5EF4-FFF2-40B4-BE49-F238E27FC236}">
                <a16:creationId xmlns:a16="http://schemas.microsoft.com/office/drawing/2014/main" id="{84173F91-E419-8EC0-F1A0-CD41A55806AC}"/>
              </a:ext>
            </a:extLst>
          </p:cNvPr>
          <p:cNvCxnSpPr>
            <a:cxnSpLocks/>
          </p:cNvCxnSpPr>
          <p:nvPr/>
        </p:nvCxnSpPr>
        <p:spPr>
          <a:xfrm>
            <a:off x="11338496" y="2658017"/>
            <a:ext cx="0" cy="19242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0B081F-59F0-64E0-DFF1-5DE19EC85F09}"/>
              </a:ext>
            </a:extLst>
          </p:cNvPr>
          <p:cNvCxnSpPr>
            <a:cxnSpLocks/>
          </p:cNvCxnSpPr>
          <p:nvPr/>
        </p:nvCxnSpPr>
        <p:spPr>
          <a:xfrm>
            <a:off x="4342561" y="2755342"/>
            <a:ext cx="712184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945E58-F487-45EE-EC23-E6E115C61F84}"/>
              </a:ext>
            </a:extLst>
          </p:cNvPr>
          <p:cNvCxnSpPr>
            <a:cxnSpLocks/>
          </p:cNvCxnSpPr>
          <p:nvPr/>
        </p:nvCxnSpPr>
        <p:spPr>
          <a:xfrm>
            <a:off x="4524210" y="2658017"/>
            <a:ext cx="0" cy="18319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CA57E86-58E5-A402-EA0D-A8DD3278E7A6}"/>
              </a:ext>
            </a:extLst>
          </p:cNvPr>
          <p:cNvCxnSpPr>
            <a:cxnSpLocks/>
          </p:cNvCxnSpPr>
          <p:nvPr/>
        </p:nvCxnSpPr>
        <p:spPr>
          <a:xfrm>
            <a:off x="4433091" y="4442964"/>
            <a:ext cx="17102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9E21A2D-18AA-9920-1ED3-F43F2CBCAB0A}"/>
              </a:ext>
            </a:extLst>
          </p:cNvPr>
          <p:cNvCxnSpPr>
            <a:cxnSpLocks/>
          </p:cNvCxnSpPr>
          <p:nvPr/>
        </p:nvCxnSpPr>
        <p:spPr>
          <a:xfrm>
            <a:off x="8034872" y="4489975"/>
            <a:ext cx="3429534"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005CE374-AE08-1023-0F08-4186E62DA118}"/>
              </a:ext>
            </a:extLst>
          </p:cNvPr>
          <p:cNvSpPr/>
          <p:nvPr/>
        </p:nvSpPr>
        <p:spPr>
          <a:xfrm>
            <a:off x="4524210" y="1875727"/>
            <a:ext cx="6734229" cy="44044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No mention = Assume </a:t>
            </a:r>
            <a:r>
              <a:rPr kumimoji="0" lang="en-US" sz="1800" b="1" i="0" u="none" strike="noStrike" kern="1200" cap="none" spc="0" normalizeH="0" baseline="0" noProof="0" dirty="0">
                <a:ln>
                  <a:noFill/>
                </a:ln>
                <a:solidFill>
                  <a:srgbClr val="FFFF00"/>
                </a:solidFill>
                <a:effectLst/>
                <a:uLnTx/>
                <a:uFillTx/>
                <a:latin typeface="Arial" panose="020B0604020202020204"/>
                <a:ea typeface="+mn-ea"/>
                <a:cs typeface="+mn-cs"/>
              </a:rPr>
              <a:t>NOT</a:t>
            </a: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 compatible</a:t>
            </a:r>
          </a:p>
        </p:txBody>
      </p:sp>
      <p:sp>
        <p:nvSpPr>
          <p:cNvPr id="21" name="TextBox 20">
            <a:extLst>
              <a:ext uri="{FF2B5EF4-FFF2-40B4-BE49-F238E27FC236}">
                <a16:creationId xmlns:a16="http://schemas.microsoft.com/office/drawing/2014/main" id="{85B5BEA7-789B-98E3-9961-057D18D3DFAE}"/>
              </a:ext>
            </a:extLst>
          </p:cNvPr>
          <p:cNvSpPr txBox="1"/>
          <p:nvPr/>
        </p:nvSpPr>
        <p:spPr>
          <a:xfrm>
            <a:off x="4469398" y="1258865"/>
            <a:ext cx="7031314"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è"/>
              <a:tabLst/>
              <a:defRPr/>
            </a:pPr>
            <a:r>
              <a:rPr kumimoji="0" lang="en-US" sz="1400" b="1" i="0" u="none" strike="noStrike" kern="1200" cap="none" spc="0" normalizeH="0" baseline="0" noProof="0" dirty="0">
                <a:ln>
                  <a:noFill/>
                </a:ln>
                <a:solidFill>
                  <a:srgbClr val="152EA9"/>
                </a:solidFill>
                <a:effectLst/>
                <a:uLnTx/>
                <a:uFillTx/>
                <a:latin typeface="Arial" panose="020B0604020202020204"/>
                <a:ea typeface="+mn-ea"/>
                <a:cs typeface="Arial" panose="020B0604020202020204" pitchFamily="34" charset="0"/>
              </a:rPr>
              <a:t>Status of Non-Fluorinated Foam manufacturers about Dry Chemical Powder Compatibility into Technical Data Sheets [TDS] : </a:t>
            </a:r>
          </a:p>
        </p:txBody>
      </p:sp>
      <p:sp>
        <p:nvSpPr>
          <p:cNvPr id="41" name="TextBox 40">
            <a:extLst>
              <a:ext uri="{FF2B5EF4-FFF2-40B4-BE49-F238E27FC236}">
                <a16:creationId xmlns:a16="http://schemas.microsoft.com/office/drawing/2014/main" id="{5597A5E7-B901-F3F9-5235-4F7511D103D5}"/>
              </a:ext>
            </a:extLst>
          </p:cNvPr>
          <p:cNvSpPr txBox="1"/>
          <p:nvPr/>
        </p:nvSpPr>
        <p:spPr>
          <a:xfrm>
            <a:off x="4475920" y="441611"/>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52EA9"/>
                </a:solidFill>
                <a:effectLst/>
                <a:uLnTx/>
                <a:uFillTx/>
                <a:latin typeface="Arial" panose="020B0604020202020204"/>
                <a:ea typeface="+mn-ea"/>
                <a:cs typeface="Arial" panose="020B0604020202020204" pitchFamily="34" charset="0"/>
              </a:rPr>
              <a:t>Dry Chem Powder Compatibility </a:t>
            </a:r>
            <a:r>
              <a:rPr lang="en-US" dirty="0">
                <a:solidFill>
                  <a:srgbClr val="152EA9"/>
                </a:solidFill>
                <a:latin typeface="Arial" panose="020B0604020202020204"/>
              </a:rPr>
              <a:t>with Foam </a:t>
            </a:r>
            <a:r>
              <a:rPr kumimoji="0" lang="en-US" sz="1800" b="0" i="0" u="none" strike="noStrike" kern="1200" cap="none" spc="0" normalizeH="0" baseline="0" noProof="0" dirty="0">
                <a:ln>
                  <a:noFill/>
                </a:ln>
                <a:solidFill>
                  <a:srgbClr val="152EA9"/>
                </a:solidFill>
                <a:effectLst/>
                <a:uLnTx/>
                <a:uFillTx/>
                <a:latin typeface="Arial" panose="020B0604020202020204"/>
                <a:ea typeface="+mn-ea"/>
                <a:cs typeface="Arial" panose="020B0604020202020204" pitchFamily="34" charset="0"/>
              </a:rPr>
              <a:t>is typically internationally evaluated following MIL-SPEC test method</a:t>
            </a:r>
          </a:p>
        </p:txBody>
      </p:sp>
      <p:pic>
        <p:nvPicPr>
          <p:cNvPr id="43" name="Picture 42">
            <a:extLst>
              <a:ext uri="{FF2B5EF4-FFF2-40B4-BE49-F238E27FC236}">
                <a16:creationId xmlns:a16="http://schemas.microsoft.com/office/drawing/2014/main" id="{18011F0E-5579-FEBB-EC08-1545AF791ED2}"/>
              </a:ext>
            </a:extLst>
          </p:cNvPr>
          <p:cNvPicPr>
            <a:picLocks noChangeAspect="1"/>
          </p:cNvPicPr>
          <p:nvPr/>
        </p:nvPicPr>
        <p:blipFill>
          <a:blip r:embed="rId5"/>
          <a:stretch>
            <a:fillRect/>
          </a:stretch>
        </p:blipFill>
        <p:spPr>
          <a:xfrm>
            <a:off x="9701010" y="5026125"/>
            <a:ext cx="2174528" cy="1553234"/>
          </a:xfrm>
          <a:prstGeom prst="rect">
            <a:avLst/>
          </a:prstGeom>
          <a:ln>
            <a:solidFill>
              <a:schemeClr val="bg1"/>
            </a:solidFill>
          </a:ln>
        </p:spPr>
      </p:pic>
      <p:pic>
        <p:nvPicPr>
          <p:cNvPr id="45" name="Picture 44">
            <a:extLst>
              <a:ext uri="{FF2B5EF4-FFF2-40B4-BE49-F238E27FC236}">
                <a16:creationId xmlns:a16="http://schemas.microsoft.com/office/drawing/2014/main" id="{7F14E4E5-C793-B00D-F889-AD35BD1B275D}"/>
              </a:ext>
            </a:extLst>
          </p:cNvPr>
          <p:cNvPicPr>
            <a:picLocks noChangeAspect="1"/>
          </p:cNvPicPr>
          <p:nvPr/>
        </p:nvPicPr>
        <p:blipFill>
          <a:blip r:embed="rId6"/>
          <a:stretch>
            <a:fillRect/>
          </a:stretch>
        </p:blipFill>
        <p:spPr>
          <a:xfrm>
            <a:off x="4433091" y="5687437"/>
            <a:ext cx="2201114" cy="910315"/>
          </a:xfrm>
          <a:prstGeom prst="rect">
            <a:avLst/>
          </a:prstGeom>
          <a:ln>
            <a:solidFill>
              <a:schemeClr val="bg1"/>
            </a:solidFill>
          </a:ln>
        </p:spPr>
      </p:pic>
      <p:pic>
        <p:nvPicPr>
          <p:cNvPr id="47" name="Picture 46">
            <a:extLst>
              <a:ext uri="{FF2B5EF4-FFF2-40B4-BE49-F238E27FC236}">
                <a16:creationId xmlns:a16="http://schemas.microsoft.com/office/drawing/2014/main" id="{C0CC32CE-DD00-6429-F998-ED4AA75D0599}"/>
              </a:ext>
            </a:extLst>
          </p:cNvPr>
          <p:cNvPicPr>
            <a:picLocks noChangeAspect="1"/>
          </p:cNvPicPr>
          <p:nvPr/>
        </p:nvPicPr>
        <p:blipFill>
          <a:blip r:embed="rId7"/>
          <a:stretch>
            <a:fillRect/>
          </a:stretch>
        </p:blipFill>
        <p:spPr>
          <a:xfrm>
            <a:off x="6869936" y="5026125"/>
            <a:ext cx="2552495" cy="1573456"/>
          </a:xfrm>
          <a:prstGeom prst="rect">
            <a:avLst/>
          </a:prstGeom>
          <a:ln w="12700">
            <a:solidFill>
              <a:schemeClr val="bg1"/>
            </a:solidFill>
          </a:ln>
        </p:spPr>
      </p:pic>
      <p:pic>
        <p:nvPicPr>
          <p:cNvPr id="38" name="Picture 2" descr="Ansul Purple-K Class BC Extinguisher Powder, 50 lb pail">
            <a:extLst>
              <a:ext uri="{FF2B5EF4-FFF2-40B4-BE49-F238E27FC236}">
                <a16:creationId xmlns:a16="http://schemas.microsoft.com/office/drawing/2014/main" id="{14ADC028-9728-52A5-161B-F22E93276372}"/>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201" b="92535" l="9896" r="89931">
                        <a14:foregroundMark x1="54688" y1="92535" x2="54688" y2="92535"/>
                        <a14:foregroundMark x1="32639" y1="9722" x2="32639" y2="9722"/>
                        <a14:foregroundMark x1="43576" y1="9201" x2="43576" y2="9201"/>
                      </a14:backgroundRemoval>
                    </a14:imgEffect>
                  </a14:imgLayer>
                </a14:imgProps>
              </a:ext>
              <a:ext uri="{28A0092B-C50C-407E-A947-70E740481C1C}">
                <a14:useLocalDpi xmlns:a14="http://schemas.microsoft.com/office/drawing/2010/main" val="0"/>
              </a:ext>
            </a:extLst>
          </a:blip>
          <a:srcRect/>
          <a:stretch>
            <a:fillRect/>
          </a:stretch>
        </p:blipFill>
        <p:spPr bwMode="auto">
          <a:xfrm>
            <a:off x="6426936" y="3792670"/>
            <a:ext cx="1486855" cy="148685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nsul Purple-K Class BC Extinguisher Powder, 50 lb pail">
            <a:extLst>
              <a:ext uri="{FF2B5EF4-FFF2-40B4-BE49-F238E27FC236}">
                <a16:creationId xmlns:a16="http://schemas.microsoft.com/office/drawing/2014/main" id="{4BF1F6EA-9CAC-88D1-7C06-F86A6C21419C}"/>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201" b="92535" l="9896" r="89931">
                        <a14:foregroundMark x1="54688" y1="92535" x2="54688" y2="92535"/>
                        <a14:foregroundMark x1="32639" y1="9722" x2="32639" y2="9722"/>
                        <a14:foregroundMark x1="43576" y1="9201" x2="43576" y2="9201"/>
                      </a14:backgroundRemoval>
                    </a14:imgEffect>
                  </a14:imgLayer>
                </a14:imgProps>
              </a:ext>
              <a:ext uri="{28A0092B-C50C-407E-A947-70E740481C1C}">
                <a14:useLocalDpi xmlns:a14="http://schemas.microsoft.com/office/drawing/2010/main" val="0"/>
              </a:ext>
            </a:extLst>
          </a:blip>
          <a:srcRect/>
          <a:stretch>
            <a:fillRect/>
          </a:stretch>
        </p:blipFill>
        <p:spPr bwMode="auto">
          <a:xfrm>
            <a:off x="1085265" y="4290370"/>
            <a:ext cx="1978310" cy="1978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685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3E87699-7421-790E-4CD1-E6B4DCBFF07D}"/>
              </a:ext>
            </a:extLst>
          </p:cNvPr>
          <p:cNvSpPr>
            <a:spLocks noGrp="1"/>
          </p:cNvSpPr>
          <p:nvPr>
            <p:ph type="ctrTitle"/>
          </p:nvPr>
        </p:nvSpPr>
        <p:spPr>
          <a:xfrm>
            <a:off x="558325" y="2332315"/>
            <a:ext cx="3205162" cy="1661993"/>
          </a:xfrm>
        </p:spPr>
        <p:txBody>
          <a:bodyPr/>
          <a:lstStyle/>
          <a:p>
            <a:r>
              <a:rPr lang="en-US" sz="3600" dirty="0"/>
              <a:t>Dry Chemical Powder Compatibility</a:t>
            </a:r>
          </a:p>
        </p:txBody>
      </p:sp>
      <p:sp>
        <p:nvSpPr>
          <p:cNvPr id="4" name="TextBox 3">
            <a:extLst>
              <a:ext uri="{FF2B5EF4-FFF2-40B4-BE49-F238E27FC236}">
                <a16:creationId xmlns:a16="http://schemas.microsoft.com/office/drawing/2014/main" id="{60F0CE6D-41A6-D962-39B5-D86E6D4534AA}"/>
              </a:ext>
            </a:extLst>
          </p:cNvPr>
          <p:cNvSpPr txBox="1"/>
          <p:nvPr/>
        </p:nvSpPr>
        <p:spPr>
          <a:xfrm>
            <a:off x="485775" y="5311259"/>
            <a:ext cx="2819400" cy="923330"/>
          </a:xfrm>
          <a:prstGeom prst="rect">
            <a:avLst/>
          </a:prstGeom>
          <a:noFill/>
        </p:spPr>
        <p:txBody>
          <a:bodyPr wrap="square">
            <a:spAutoFit/>
          </a:bodyPr>
          <a:lstStyle/>
          <a:p>
            <a:r>
              <a:rPr lang="en-US" b="1" dirty="0">
                <a:solidFill>
                  <a:schemeClr val="bg1"/>
                </a:solidFill>
              </a:rPr>
              <a:t>FAA</a:t>
            </a:r>
          </a:p>
          <a:p>
            <a:r>
              <a:rPr lang="en-US" b="1" dirty="0">
                <a:solidFill>
                  <a:schemeClr val="bg1"/>
                </a:solidFill>
              </a:rPr>
              <a:t>NFF report testing</a:t>
            </a:r>
          </a:p>
          <a:p>
            <a:r>
              <a:rPr lang="en-US" b="1" dirty="0">
                <a:solidFill>
                  <a:schemeClr val="bg1"/>
                </a:solidFill>
              </a:rPr>
              <a:t>July 2022 Extract*</a:t>
            </a:r>
            <a:endParaRPr lang="en-US" dirty="0"/>
          </a:p>
        </p:txBody>
      </p:sp>
      <p:pic>
        <p:nvPicPr>
          <p:cNvPr id="5" name="Picture 15">
            <a:extLst>
              <a:ext uri="{FF2B5EF4-FFF2-40B4-BE49-F238E27FC236}">
                <a16:creationId xmlns:a16="http://schemas.microsoft.com/office/drawing/2014/main" id="{D6049285-8FCB-DF56-1AB7-CCF73CF3744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202" b="97479" l="3361" r="96639">
                        <a14:foregroundMark x1="15966" y1="21849" x2="15966" y2="21849"/>
                        <a14:foregroundMark x1="33613" y1="15966" x2="33613" y2="15966"/>
                        <a14:foregroundMark x1="59664" y1="15126" x2="79832" y2="56303"/>
                        <a14:foregroundMark x1="79832" y1="56303" x2="15966" y2="81513"/>
                        <a14:foregroundMark x1="15966" y1="81513" x2="13445" y2="34454"/>
                        <a14:foregroundMark x1="13445" y1="34454" x2="57143" y2="15966"/>
                        <a14:foregroundMark x1="85714" y1="32773" x2="76471" y2="70588"/>
                        <a14:foregroundMark x1="81513" y1="73109" x2="46218" y2="84874"/>
                        <a14:foregroundMark x1="56303" y1="87395" x2="31933" y2="84874"/>
                        <a14:foregroundMark x1="21008" y1="76471" x2="10084" y2="47899"/>
                        <a14:foregroundMark x1="14286" y1="36134" x2="28571" y2="16807"/>
                        <a14:foregroundMark x1="24370" y1="16807" x2="71429" y2="19328"/>
                        <a14:foregroundMark x1="79832" y1="21849" x2="91597" y2="47899"/>
                        <a14:foregroundMark x1="90756" y1="53782" x2="90756" y2="67227"/>
                        <a14:foregroundMark x1="81513" y1="68908" x2="78992" y2="83193"/>
                        <a14:foregroundMark x1="75630" y1="78992" x2="63866" y2="85714"/>
                        <a14:foregroundMark x1="52941" y1="88235" x2="42017" y2="89916"/>
                        <a14:foregroundMark x1="26891" y1="84034" x2="18487" y2="75630"/>
                        <a14:foregroundMark x1="23529" y1="89916" x2="23529" y2="89916"/>
                        <a14:foregroundMark x1="30252" y1="93277" x2="30252" y2="93277"/>
                        <a14:foregroundMark x1="43697" y1="96639" x2="43697" y2="96639"/>
                        <a14:foregroundMark x1="50420" y1="96639" x2="50420" y2="96639"/>
                        <a14:foregroundMark x1="57983" y1="97479" x2="57983" y2="97479"/>
                        <a14:foregroundMark x1="69748" y1="92437" x2="69748" y2="92437"/>
                        <a14:foregroundMark x1="76471" y1="88235" x2="76471" y2="88235"/>
                        <a14:foregroundMark x1="83193" y1="83193" x2="83193" y2="83193"/>
                        <a14:foregroundMark x1="87395" y1="75630" x2="87395" y2="75630"/>
                        <a14:foregroundMark x1="89076" y1="68908" x2="89076" y2="68908"/>
                        <a14:foregroundMark x1="92437" y1="64706" x2="92437" y2="64706"/>
                        <a14:foregroundMark x1="94118" y1="65546" x2="94118" y2="65546"/>
                        <a14:foregroundMark x1="94958" y1="52101" x2="94958" y2="52101"/>
                        <a14:foregroundMark x1="94958" y1="44538" x2="94958" y2="44538"/>
                        <a14:foregroundMark x1="94118" y1="42857" x2="94118" y2="42857"/>
                        <a14:foregroundMark x1="94118" y1="52101" x2="94118" y2="52101"/>
                        <a14:foregroundMark x1="94118" y1="54622" x2="94118" y2="54622"/>
                        <a14:foregroundMark x1="94118" y1="52941" x2="94118" y2="52941"/>
                        <a14:foregroundMark x1="94958" y1="52941" x2="94958" y2="52941"/>
                        <a14:foregroundMark x1="96639" y1="52941" x2="96639" y2="52941"/>
                        <a14:foregroundMark x1="89916" y1="28571" x2="89916" y2="28571"/>
                        <a14:foregroundMark x1="78992" y1="15966" x2="78992" y2="15966"/>
                        <a14:foregroundMark x1="81513" y1="15966" x2="81513" y2="15966"/>
                        <a14:foregroundMark x1="69748" y1="9244" x2="69748" y2="9244"/>
                        <a14:foregroundMark x1="59664" y1="5042" x2="59664" y2="5042"/>
                        <a14:foregroundMark x1="33613" y1="5042" x2="33613" y2="5042"/>
                        <a14:foregroundMark x1="23529" y1="11765" x2="23529" y2="11765"/>
                        <a14:foregroundMark x1="16807" y1="17647" x2="16807" y2="17647"/>
                        <a14:foregroundMark x1="12605" y1="24370" x2="12605" y2="24370"/>
                        <a14:foregroundMark x1="10924" y1="24370" x2="8403" y2="26050"/>
                        <a14:foregroundMark x1="5882" y1="33613" x2="5882" y2="33613"/>
                        <a14:foregroundMark x1="3361" y1="39496" x2="3361" y2="39496"/>
                        <a14:foregroundMark x1="2521" y1="47059" x2="2521" y2="47059"/>
                      </a14:backgroundRemoval>
                    </a14:imgEffect>
                  </a14:imgLayer>
                </a14:imgProps>
              </a:ext>
              <a:ext uri="{28A0092B-C50C-407E-A947-70E740481C1C}">
                <a14:useLocalDpi xmlns:a14="http://schemas.microsoft.com/office/drawing/2010/main" val="0"/>
              </a:ext>
            </a:extLst>
          </a:blip>
          <a:srcRect/>
          <a:stretch>
            <a:fillRect/>
          </a:stretch>
        </p:blipFill>
        <p:spPr bwMode="auto">
          <a:xfrm>
            <a:off x="2772172" y="5168584"/>
            <a:ext cx="1066005" cy="10660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AC937DB-D078-AAAC-E61A-C2B33DC40799}"/>
              </a:ext>
            </a:extLst>
          </p:cNvPr>
          <p:cNvSpPr txBox="1"/>
          <p:nvPr/>
        </p:nvSpPr>
        <p:spPr>
          <a:xfrm>
            <a:off x="485775" y="4207381"/>
            <a:ext cx="2590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Arial" panose="020B0604020202020204"/>
                <a:ea typeface="+mn-ea"/>
                <a:cs typeface="+mn-cs"/>
              </a:rPr>
              <a:t>Powder / Foam Compatibility issues SFFFs vs AFFFs ? </a:t>
            </a:r>
          </a:p>
        </p:txBody>
      </p:sp>
      <p:sp>
        <p:nvSpPr>
          <p:cNvPr id="30" name="TextBox 29">
            <a:extLst>
              <a:ext uri="{FF2B5EF4-FFF2-40B4-BE49-F238E27FC236}">
                <a16:creationId xmlns:a16="http://schemas.microsoft.com/office/drawing/2014/main" id="{6A69F5BC-7185-A915-A6D8-60654ED7791E}"/>
              </a:ext>
            </a:extLst>
          </p:cNvPr>
          <p:cNvSpPr txBox="1"/>
          <p:nvPr/>
        </p:nvSpPr>
        <p:spPr>
          <a:xfrm>
            <a:off x="10018656" y="2567005"/>
            <a:ext cx="1753696" cy="646331"/>
          </a:xfrm>
          <a:prstGeom prst="rect">
            <a:avLst/>
          </a:prstGeom>
          <a:noFill/>
        </p:spPr>
        <p:txBody>
          <a:bodyPr wrap="square" rtlCol="0">
            <a:spAutoFit/>
          </a:bodyPr>
          <a:lstStyle/>
          <a:p>
            <a:r>
              <a:rPr lang="en-US" sz="1200" dirty="0">
                <a:solidFill>
                  <a:srgbClr val="152EA9"/>
                </a:solidFill>
              </a:rPr>
              <a:t>FAA Public report</a:t>
            </a:r>
          </a:p>
          <a:p>
            <a:r>
              <a:rPr lang="en-US" sz="1200" b="1" dirty="0">
                <a:solidFill>
                  <a:srgbClr val="152EA9"/>
                </a:solidFill>
              </a:rPr>
              <a:t>Fluorine Free Foam test campaign</a:t>
            </a:r>
          </a:p>
        </p:txBody>
      </p:sp>
      <p:graphicFrame>
        <p:nvGraphicFramePr>
          <p:cNvPr id="31" name="Table 30">
            <a:extLst>
              <a:ext uri="{FF2B5EF4-FFF2-40B4-BE49-F238E27FC236}">
                <a16:creationId xmlns:a16="http://schemas.microsoft.com/office/drawing/2014/main" id="{2EBE1E97-5C76-2A31-C8BD-6ACC1E29A14B}"/>
              </a:ext>
            </a:extLst>
          </p:cNvPr>
          <p:cNvGraphicFramePr>
            <a:graphicFrameLocks noGrp="1"/>
          </p:cNvGraphicFramePr>
          <p:nvPr>
            <p:extLst>
              <p:ext uri="{D42A27DB-BD31-4B8C-83A1-F6EECF244321}">
                <p14:modId xmlns:p14="http://schemas.microsoft.com/office/powerpoint/2010/main" val="3340861501"/>
              </p:ext>
            </p:extLst>
          </p:nvPr>
        </p:nvGraphicFramePr>
        <p:xfrm>
          <a:off x="4437541" y="291940"/>
          <a:ext cx="5297009" cy="4815840"/>
        </p:xfrm>
        <a:graphic>
          <a:graphicData uri="http://schemas.openxmlformats.org/drawingml/2006/table">
            <a:tbl>
              <a:tblPr/>
              <a:tblGrid>
                <a:gridCol w="508923">
                  <a:extLst>
                    <a:ext uri="{9D8B030D-6E8A-4147-A177-3AD203B41FA5}">
                      <a16:colId xmlns:a16="http://schemas.microsoft.com/office/drawing/2014/main" val="2182881704"/>
                    </a:ext>
                  </a:extLst>
                </a:gridCol>
                <a:gridCol w="810507">
                  <a:extLst>
                    <a:ext uri="{9D8B030D-6E8A-4147-A177-3AD203B41FA5}">
                      <a16:colId xmlns:a16="http://schemas.microsoft.com/office/drawing/2014/main" val="1677766373"/>
                    </a:ext>
                  </a:extLst>
                </a:gridCol>
                <a:gridCol w="890220">
                  <a:extLst>
                    <a:ext uri="{9D8B030D-6E8A-4147-A177-3AD203B41FA5}">
                      <a16:colId xmlns:a16="http://schemas.microsoft.com/office/drawing/2014/main" val="3524921088"/>
                    </a:ext>
                  </a:extLst>
                </a:gridCol>
                <a:gridCol w="483659">
                  <a:extLst>
                    <a:ext uri="{9D8B030D-6E8A-4147-A177-3AD203B41FA5}">
                      <a16:colId xmlns:a16="http://schemas.microsoft.com/office/drawing/2014/main" val="2707784591"/>
                    </a:ext>
                  </a:extLst>
                </a:gridCol>
                <a:gridCol w="2603700">
                  <a:extLst>
                    <a:ext uri="{9D8B030D-6E8A-4147-A177-3AD203B41FA5}">
                      <a16:colId xmlns:a16="http://schemas.microsoft.com/office/drawing/2014/main" val="2527167639"/>
                    </a:ext>
                  </a:extLst>
                </a:gridCol>
              </a:tblGrid>
              <a:tr h="190500">
                <a:tc>
                  <a:txBody>
                    <a:bodyPr/>
                    <a:lstStyle/>
                    <a:p>
                      <a:pPr algn="l" fontAlgn="b"/>
                      <a:r>
                        <a:rPr lang="en-US" sz="1100" b="0" i="0" u="none" strike="noStrike" dirty="0">
                          <a:solidFill>
                            <a:schemeClr val="bg1"/>
                          </a:solidFill>
                          <a:effectLst/>
                          <a:latin typeface="Calibri" panose="020F0502020204030204" pitchFamily="34" charset="0"/>
                        </a:rPr>
                        <a:t>Foam type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29A3"/>
                    </a:solidFill>
                  </a:tcPr>
                </a:tc>
                <a:tc>
                  <a:txBody>
                    <a:bodyPr/>
                    <a:lstStyle/>
                    <a:p>
                      <a:pPr algn="l" fontAlgn="b"/>
                      <a:r>
                        <a:rPr lang="en-US" sz="1100" b="0" i="0" u="none" strike="noStrike" dirty="0">
                          <a:solidFill>
                            <a:schemeClr val="bg1"/>
                          </a:solidFill>
                          <a:effectLst/>
                          <a:latin typeface="Calibri" panose="020F0502020204030204" pitchFamily="34" charset="0"/>
                        </a:rPr>
                        <a:t>Manufacturer</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29A3"/>
                    </a:solidFill>
                  </a:tcPr>
                </a:tc>
                <a:tc>
                  <a:txBody>
                    <a:bodyPr/>
                    <a:lstStyle/>
                    <a:p>
                      <a:pPr algn="l" fontAlgn="b"/>
                      <a:r>
                        <a:rPr lang="en-US" sz="1100" b="0" i="0" u="none" strike="noStrike" dirty="0">
                          <a:solidFill>
                            <a:schemeClr val="bg1"/>
                          </a:solidFill>
                          <a:effectLst/>
                          <a:latin typeface="Calibri" panose="020F0502020204030204" pitchFamily="34" charset="0"/>
                        </a:rPr>
                        <a:t>Product</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29A3"/>
                    </a:solidFill>
                  </a:tcPr>
                </a:tc>
                <a:tc>
                  <a:txBody>
                    <a:bodyPr/>
                    <a:lstStyle/>
                    <a:p>
                      <a:pPr algn="ctr" fontAlgn="b"/>
                      <a:r>
                        <a:rPr lang="en-US" sz="1100" b="0" i="0" u="none" strike="noStrike" dirty="0">
                          <a:solidFill>
                            <a:schemeClr val="bg1"/>
                          </a:solidFill>
                          <a:effectLst/>
                          <a:latin typeface="Calibri" panose="020F0502020204030204" pitchFamily="34" charset="0"/>
                        </a:rPr>
                        <a:t>ICAO Level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29A3"/>
                    </a:solidFill>
                  </a:tcPr>
                </a:tc>
                <a:tc>
                  <a:txBody>
                    <a:bodyPr/>
                    <a:lstStyle/>
                    <a:p>
                      <a:pPr algn="l" fontAlgn="b"/>
                      <a:r>
                        <a:rPr lang="en-US" sz="1100" b="0" i="0" u="none" strike="noStrike" dirty="0">
                          <a:solidFill>
                            <a:schemeClr val="bg1"/>
                          </a:solidFill>
                          <a:effectLst/>
                          <a:latin typeface="Calibri" panose="020F0502020204030204" pitchFamily="34" charset="0"/>
                        </a:rPr>
                        <a:t>Dry Chem compatibility reported conclusion</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29A3"/>
                    </a:solidFill>
                  </a:tcPr>
                </a:tc>
                <a:extLst>
                  <a:ext uri="{0D108BD9-81ED-4DB2-BD59-A6C34878D82A}">
                    <a16:rowId xmlns:a16="http://schemas.microsoft.com/office/drawing/2014/main" val="1377229292"/>
                  </a:ext>
                </a:extLst>
              </a:tr>
              <a:tr h="381000">
                <a:tc>
                  <a:txBody>
                    <a:bodyPr/>
                    <a:lstStyle/>
                    <a:p>
                      <a:pPr algn="l" fontAlgn="ctr"/>
                      <a:r>
                        <a:rPr lang="en-US" sz="1100" b="0" i="0" u="none" strike="noStrike">
                          <a:solidFill>
                            <a:srgbClr val="000000"/>
                          </a:solidFill>
                          <a:effectLst/>
                          <a:latin typeface="Calibri" panose="020F0502020204030204" pitchFamily="34" charset="0"/>
                        </a:rPr>
                        <a:t>SFFF / F3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dirty="0">
                          <a:solidFill>
                            <a:srgbClr val="000000"/>
                          </a:solidFill>
                          <a:effectLst/>
                          <a:latin typeface="Calibri" panose="020F0502020204030204" pitchFamily="34" charset="0"/>
                        </a:rPr>
                        <a:t>FOMTEC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solidFill>
                            <a:srgbClr val="000000"/>
                          </a:solidFill>
                          <a:effectLst/>
                          <a:latin typeface="Calibri" panose="020F0502020204030204" pitchFamily="34" charset="0"/>
                        </a:rPr>
                        <a:t>ENVIRO USP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FF0000"/>
                          </a:solidFill>
                          <a:effectLst/>
                          <a:latin typeface="Calibri" panose="020F0502020204030204" pitchFamily="34" charset="0"/>
                        </a:rPr>
                        <a:t>During the compatibility test, dry chemical appeared to quickly break down the foam blanket,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7899542"/>
                  </a:ext>
                </a:extLst>
              </a:tr>
              <a:tr h="571500">
                <a:tc>
                  <a:txBody>
                    <a:bodyPr/>
                    <a:lstStyle/>
                    <a:p>
                      <a:pPr algn="l" fontAlgn="ctr"/>
                      <a:r>
                        <a:rPr lang="en-US" sz="1100" b="0" i="0" u="none" strike="noStrike">
                          <a:solidFill>
                            <a:srgbClr val="000000"/>
                          </a:solidFill>
                          <a:effectLst/>
                          <a:latin typeface="Calibri" panose="020F0502020204030204" pitchFamily="34" charset="0"/>
                        </a:rPr>
                        <a:t>SFFF / F3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dirty="0">
                          <a:solidFill>
                            <a:srgbClr val="000000"/>
                          </a:solidFill>
                          <a:effectLst/>
                          <a:latin typeface="Calibri" panose="020F0502020204030204" pitchFamily="34" charset="0"/>
                        </a:rPr>
                        <a:t>BIO-EX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solidFill>
                            <a:srgbClr val="000000"/>
                          </a:solidFill>
                          <a:effectLst/>
                          <a:latin typeface="Calibri" panose="020F0502020204030204" pitchFamily="34" charset="0"/>
                        </a:rPr>
                        <a:t>ECOPOL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FF0000"/>
                          </a:solidFill>
                          <a:effectLst/>
                          <a:latin typeface="Calibri" panose="020F0502020204030204" pitchFamily="34" charset="0"/>
                        </a:rPr>
                        <a:t>The foam agent did exhibit an adverse reaction to the application of dry chemical. While it was not an instantaneous degradation, the foam blanket did begin to break down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9073098"/>
                  </a:ext>
                </a:extLst>
              </a:tr>
              <a:tr h="571500">
                <a:tc>
                  <a:txBody>
                    <a:bodyPr/>
                    <a:lstStyle/>
                    <a:p>
                      <a:pPr algn="l" fontAlgn="ctr"/>
                      <a:r>
                        <a:rPr lang="en-US" sz="1100" b="0" i="0" u="none" strike="noStrike">
                          <a:solidFill>
                            <a:srgbClr val="000000"/>
                          </a:solidFill>
                          <a:effectLst/>
                          <a:latin typeface="Calibri" panose="020F0502020204030204" pitchFamily="34" charset="0"/>
                        </a:rPr>
                        <a:t>SFFF / F3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dirty="0">
                          <a:solidFill>
                            <a:srgbClr val="000000"/>
                          </a:solidFill>
                          <a:effectLst/>
                          <a:latin typeface="Calibri" panose="020F0502020204030204" pitchFamily="34" charset="0"/>
                        </a:rPr>
                        <a:t>BIO-EX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solidFill>
                            <a:srgbClr val="000000"/>
                          </a:solidFill>
                          <a:effectLst/>
                          <a:latin typeface="Calibri" panose="020F0502020204030204" pitchFamily="34" charset="0"/>
                        </a:rPr>
                        <a:t>ECOPOL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FF0000"/>
                          </a:solidFill>
                          <a:effectLst/>
                          <a:latin typeface="Calibri" panose="020F0502020204030204" pitchFamily="34" charset="0"/>
                        </a:rPr>
                        <a:t>The dry chemical compatibility did show an adverse reaction to the application of the dry chemical. This is demonstrated by the reduction in </a:t>
                      </a:r>
                      <a:r>
                        <a:rPr lang="en-US" sz="1100" b="0" i="0" u="none" strike="noStrike" dirty="0" err="1">
                          <a:solidFill>
                            <a:srgbClr val="FF0000"/>
                          </a:solidFill>
                          <a:effectLst/>
                          <a:latin typeface="Calibri" panose="020F0502020204030204" pitchFamily="34" charset="0"/>
                        </a:rPr>
                        <a:t>burnback</a:t>
                      </a:r>
                      <a:r>
                        <a:rPr lang="en-US" sz="1100" b="0" i="0" u="none" strike="noStrike" dirty="0">
                          <a:solidFill>
                            <a:srgbClr val="FF0000"/>
                          </a:solidFill>
                          <a:effectLst/>
                          <a:latin typeface="Calibri" panose="020F0502020204030204" pitchFamily="34" charset="0"/>
                        </a:rPr>
                        <a:t> time to 2:57.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1195090"/>
                  </a:ext>
                </a:extLst>
              </a:tr>
              <a:tr h="571500">
                <a:tc>
                  <a:txBody>
                    <a:bodyPr/>
                    <a:lstStyle/>
                    <a:p>
                      <a:pPr algn="l" fontAlgn="ctr"/>
                      <a:r>
                        <a:rPr lang="en-US" sz="1100" b="0" i="0" u="none" strike="noStrike">
                          <a:solidFill>
                            <a:srgbClr val="000000"/>
                          </a:solidFill>
                          <a:effectLst/>
                          <a:latin typeface="Calibri" panose="020F0502020204030204" pitchFamily="34" charset="0"/>
                        </a:rPr>
                        <a:t>SFFF / F3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solidFill>
                            <a:srgbClr val="000000"/>
                          </a:solidFill>
                          <a:effectLst/>
                          <a:latin typeface="Calibri" panose="020F0502020204030204" pitchFamily="34" charset="0"/>
                        </a:rPr>
                        <a:t>BIO-EX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dirty="0">
                          <a:solidFill>
                            <a:srgbClr val="000000"/>
                          </a:solidFill>
                          <a:effectLst/>
                          <a:latin typeface="Calibri" panose="020F0502020204030204" pitchFamily="34" charset="0"/>
                        </a:rPr>
                        <a:t>ECOPOL F3 HC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FF0000"/>
                          </a:solidFill>
                          <a:effectLst/>
                          <a:latin typeface="Calibri" panose="020F0502020204030204" pitchFamily="34" charset="0"/>
                        </a:rPr>
                        <a:t>Dry chemical application caused an instant breakdown of the foam blanket, leading to immediate reignition of the pan once the </a:t>
                      </a:r>
                      <a:r>
                        <a:rPr lang="en-US" sz="1100" b="0" i="0" u="none" strike="noStrike" dirty="0" err="1">
                          <a:solidFill>
                            <a:srgbClr val="FF0000"/>
                          </a:solidFill>
                          <a:effectLst/>
                          <a:latin typeface="Calibri" panose="020F0502020204030204" pitchFamily="34" charset="0"/>
                        </a:rPr>
                        <a:t>burnback</a:t>
                      </a:r>
                      <a:r>
                        <a:rPr lang="en-US" sz="1100" b="0" i="0" u="none" strike="noStrike" dirty="0">
                          <a:solidFill>
                            <a:srgbClr val="FF0000"/>
                          </a:solidFill>
                          <a:effectLst/>
                          <a:latin typeface="Calibri" panose="020F0502020204030204" pitchFamily="34" charset="0"/>
                        </a:rPr>
                        <a:t> pan was inserted.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4389147"/>
                  </a:ext>
                </a:extLst>
              </a:tr>
              <a:tr h="381000">
                <a:tc>
                  <a:txBody>
                    <a:bodyPr/>
                    <a:lstStyle/>
                    <a:p>
                      <a:pPr algn="l" fontAlgn="ctr"/>
                      <a:r>
                        <a:rPr lang="en-US" sz="1100" b="0" i="0" u="none" strike="noStrike">
                          <a:solidFill>
                            <a:srgbClr val="000000"/>
                          </a:solidFill>
                          <a:effectLst/>
                          <a:latin typeface="Calibri" panose="020F0502020204030204" pitchFamily="34" charset="0"/>
                        </a:rPr>
                        <a:t>SFFF / F3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solidFill>
                            <a:srgbClr val="000000"/>
                          </a:solidFill>
                          <a:effectLst/>
                          <a:latin typeface="Calibri" panose="020F0502020204030204" pitchFamily="34" charset="0"/>
                        </a:rPr>
                        <a:t>SOLBERG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dirty="0">
                          <a:solidFill>
                            <a:srgbClr val="000000"/>
                          </a:solidFill>
                          <a:effectLst/>
                          <a:latin typeface="Calibri" panose="020F0502020204030204" pitchFamily="34" charset="0"/>
                        </a:rPr>
                        <a:t>RF3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B + 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FF0000"/>
                          </a:solidFill>
                          <a:effectLst/>
                          <a:latin typeface="Calibri" panose="020F0502020204030204" pitchFamily="34" charset="0"/>
                        </a:rPr>
                        <a:t>The foam agent did exhibit an adverse reaction to the dry chemical application as shown by the reduced </a:t>
                      </a:r>
                      <a:r>
                        <a:rPr lang="en-US" sz="1100" b="0" i="0" u="none" strike="noStrike" dirty="0" err="1">
                          <a:solidFill>
                            <a:srgbClr val="FF0000"/>
                          </a:solidFill>
                          <a:effectLst/>
                          <a:latin typeface="Calibri" panose="020F0502020204030204" pitchFamily="34" charset="0"/>
                        </a:rPr>
                        <a:t>burnback</a:t>
                      </a:r>
                      <a:r>
                        <a:rPr lang="en-US" sz="1100" b="0" i="0" u="none" strike="noStrike" dirty="0">
                          <a:solidFill>
                            <a:srgbClr val="FF0000"/>
                          </a:solidFill>
                          <a:effectLst/>
                          <a:latin typeface="Calibri" panose="020F0502020204030204" pitchFamily="34" charset="0"/>
                        </a:rPr>
                        <a:t> time of 5:28.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4013572"/>
                  </a:ext>
                </a:extLst>
              </a:tr>
              <a:tr h="381000">
                <a:tc>
                  <a:txBody>
                    <a:bodyPr/>
                    <a:lstStyle/>
                    <a:p>
                      <a:pPr algn="l" fontAlgn="ctr"/>
                      <a:r>
                        <a:rPr lang="en-US" sz="1100" b="0" i="0" u="none" strike="noStrike">
                          <a:solidFill>
                            <a:srgbClr val="000000"/>
                          </a:solidFill>
                          <a:effectLst/>
                          <a:latin typeface="Calibri" panose="020F0502020204030204" pitchFamily="34" charset="0"/>
                        </a:rPr>
                        <a:t>SFFF / F3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solidFill>
                            <a:srgbClr val="000000"/>
                          </a:solidFill>
                          <a:effectLst/>
                          <a:latin typeface="Calibri" panose="020F0502020204030204" pitchFamily="34" charset="0"/>
                        </a:rPr>
                        <a:t>SOLBERG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dirty="0">
                          <a:solidFill>
                            <a:srgbClr val="000000"/>
                          </a:solidFill>
                          <a:effectLst/>
                          <a:latin typeface="Calibri" panose="020F0502020204030204" pitchFamily="34" charset="0"/>
                        </a:rPr>
                        <a:t>AVIGARD 3B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FF0000"/>
                          </a:solidFill>
                          <a:effectLst/>
                          <a:latin typeface="Calibri" panose="020F0502020204030204" pitchFamily="34" charset="0"/>
                        </a:rPr>
                        <a:t>Did exhibit an adverse reaction to the application of dry chemical, which more than halved the </a:t>
                      </a:r>
                      <a:r>
                        <a:rPr lang="en-US" sz="1100" b="0" i="0" u="none" strike="noStrike" dirty="0" err="1">
                          <a:solidFill>
                            <a:srgbClr val="FF0000"/>
                          </a:solidFill>
                          <a:effectLst/>
                          <a:latin typeface="Calibri" panose="020F0502020204030204" pitchFamily="34" charset="0"/>
                        </a:rPr>
                        <a:t>burnback</a:t>
                      </a:r>
                      <a:r>
                        <a:rPr lang="en-US" sz="1100" b="0" i="0" u="none" strike="noStrike" dirty="0">
                          <a:solidFill>
                            <a:srgbClr val="FF0000"/>
                          </a:solidFill>
                          <a:effectLst/>
                          <a:latin typeface="Calibri" panose="020F0502020204030204" pitchFamily="34" charset="0"/>
                        </a:rPr>
                        <a:t> time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6051506"/>
                  </a:ext>
                </a:extLst>
              </a:tr>
              <a:tr h="381000">
                <a:tc>
                  <a:txBody>
                    <a:bodyPr/>
                    <a:lstStyle/>
                    <a:p>
                      <a:pPr algn="l" fontAlgn="ctr"/>
                      <a:r>
                        <a:rPr lang="en-US" sz="1100" b="0" i="0" u="none" strike="noStrike">
                          <a:solidFill>
                            <a:srgbClr val="000000"/>
                          </a:solidFill>
                          <a:effectLst/>
                          <a:latin typeface="Calibri" panose="020F0502020204030204" pitchFamily="34" charset="0"/>
                        </a:rPr>
                        <a:t>SFFF / F3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dirty="0">
                          <a:solidFill>
                            <a:srgbClr val="000000"/>
                          </a:solidFill>
                          <a:effectLst/>
                          <a:latin typeface="Calibri" panose="020F0502020204030204" pitchFamily="34" charset="0"/>
                        </a:rPr>
                        <a:t>NATIONAL FOAM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dirty="0">
                          <a:solidFill>
                            <a:srgbClr val="000000"/>
                          </a:solidFill>
                          <a:effectLst/>
                          <a:latin typeface="Calibri" panose="020F0502020204030204" pitchFamily="34" charset="0"/>
                        </a:rPr>
                        <a:t>AVIO F3 GREEN KHC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FF0000"/>
                          </a:solidFill>
                          <a:effectLst/>
                          <a:latin typeface="Calibri" panose="020F0502020204030204" pitchFamily="34" charset="0"/>
                        </a:rPr>
                        <a:t>As with other FFFs, addition of dry chemical caused a decrease in </a:t>
                      </a:r>
                      <a:r>
                        <a:rPr lang="en-US" sz="1100" b="0" i="0" u="none" strike="noStrike" dirty="0" err="1">
                          <a:solidFill>
                            <a:srgbClr val="FF0000"/>
                          </a:solidFill>
                          <a:effectLst/>
                          <a:latin typeface="Calibri" panose="020F0502020204030204" pitchFamily="34" charset="0"/>
                        </a:rPr>
                        <a:t>burnback</a:t>
                      </a:r>
                      <a:r>
                        <a:rPr lang="en-US" sz="1100" b="0" i="0" u="none" strike="noStrike" dirty="0">
                          <a:solidFill>
                            <a:srgbClr val="FF0000"/>
                          </a:solidFill>
                          <a:effectLst/>
                          <a:latin typeface="Calibri" panose="020F0502020204030204" pitchFamily="34" charset="0"/>
                        </a:rPr>
                        <a:t> time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9768471"/>
                  </a:ext>
                </a:extLst>
              </a:tr>
              <a:tr h="190500">
                <a:tc>
                  <a:txBody>
                    <a:bodyPr/>
                    <a:lstStyle/>
                    <a:p>
                      <a:pPr algn="l" fontAlgn="ctr"/>
                      <a:r>
                        <a:rPr lang="en-US" sz="1100" b="0" i="0" u="none" strike="noStrike">
                          <a:solidFill>
                            <a:srgbClr val="000000"/>
                          </a:solidFill>
                          <a:effectLst/>
                          <a:latin typeface="Calibri" panose="020F0502020204030204" pitchFamily="34" charset="0"/>
                        </a:rPr>
                        <a:t>AFFF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solidFill>
                            <a:srgbClr val="000000"/>
                          </a:solidFill>
                          <a:effectLst/>
                          <a:latin typeface="Calibri" panose="020F0502020204030204" pitchFamily="34" charset="0"/>
                        </a:rPr>
                        <a:t>CHEMGUARD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dirty="0">
                          <a:solidFill>
                            <a:srgbClr val="000000"/>
                          </a:solidFill>
                          <a:effectLst/>
                          <a:latin typeface="Calibri" panose="020F0502020204030204" pitchFamily="34" charset="0"/>
                        </a:rPr>
                        <a:t>C3IC1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B050"/>
                          </a:solidFill>
                          <a:effectLst/>
                          <a:latin typeface="Calibri" panose="020F0502020204030204" pitchFamily="34" charset="0"/>
                        </a:rPr>
                        <a:t>Did not show any adverse effects from the application of dry chemical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582947"/>
                  </a:ext>
                </a:extLst>
              </a:tr>
            </a:tbl>
          </a:graphicData>
        </a:graphic>
      </p:graphicFrame>
      <p:pic>
        <p:nvPicPr>
          <p:cNvPr id="29" name="Picture 28">
            <a:extLst>
              <a:ext uri="{FF2B5EF4-FFF2-40B4-BE49-F238E27FC236}">
                <a16:creationId xmlns:a16="http://schemas.microsoft.com/office/drawing/2014/main" id="{D76800FA-D27D-3526-C527-E95E02B9D52C}"/>
              </a:ext>
            </a:extLst>
          </p:cNvPr>
          <p:cNvPicPr>
            <a:picLocks noChangeAspect="1"/>
          </p:cNvPicPr>
          <p:nvPr/>
        </p:nvPicPr>
        <p:blipFill>
          <a:blip r:embed="rId5"/>
          <a:stretch>
            <a:fillRect/>
          </a:stretch>
        </p:blipFill>
        <p:spPr>
          <a:xfrm>
            <a:off x="10018656" y="291940"/>
            <a:ext cx="1753696" cy="2275065"/>
          </a:xfrm>
          <a:prstGeom prst="rect">
            <a:avLst/>
          </a:prstGeom>
          <a:ln>
            <a:solidFill>
              <a:schemeClr val="tx1">
                <a:lumMod val="50000"/>
                <a:lumOff val="50000"/>
              </a:schemeClr>
            </a:solidFill>
          </a:ln>
        </p:spPr>
      </p:pic>
      <p:sp>
        <p:nvSpPr>
          <p:cNvPr id="34" name="TextBox 33">
            <a:extLst>
              <a:ext uri="{FF2B5EF4-FFF2-40B4-BE49-F238E27FC236}">
                <a16:creationId xmlns:a16="http://schemas.microsoft.com/office/drawing/2014/main" id="{0410CAFC-8F33-116A-5F8D-83208AA1E36C}"/>
              </a:ext>
            </a:extLst>
          </p:cNvPr>
          <p:cNvSpPr txBox="1"/>
          <p:nvPr/>
        </p:nvSpPr>
        <p:spPr>
          <a:xfrm>
            <a:off x="4323241" y="5201050"/>
            <a:ext cx="4354034" cy="369332"/>
          </a:xfrm>
          <a:prstGeom prst="rect">
            <a:avLst/>
          </a:prstGeom>
          <a:noFill/>
        </p:spPr>
        <p:txBody>
          <a:bodyPr wrap="square" rtlCol="0">
            <a:spAutoFit/>
          </a:bodyPr>
          <a:lstStyle/>
          <a:p>
            <a:r>
              <a:rPr lang="en-US" b="1" dirty="0"/>
              <a:t>ICAO Position</a:t>
            </a:r>
          </a:p>
        </p:txBody>
      </p:sp>
      <p:sp>
        <p:nvSpPr>
          <p:cNvPr id="39" name="TextBox 38">
            <a:extLst>
              <a:ext uri="{FF2B5EF4-FFF2-40B4-BE49-F238E27FC236}">
                <a16:creationId xmlns:a16="http://schemas.microsoft.com/office/drawing/2014/main" id="{FE4C7E93-422C-D8DA-DEAE-BC74C6253A71}"/>
              </a:ext>
            </a:extLst>
          </p:cNvPr>
          <p:cNvSpPr txBox="1"/>
          <p:nvPr/>
        </p:nvSpPr>
        <p:spPr>
          <a:xfrm>
            <a:off x="4437540" y="5537916"/>
            <a:ext cx="7754459" cy="954107"/>
          </a:xfrm>
          <a:prstGeom prst="rect">
            <a:avLst/>
          </a:prstGeom>
          <a:noFill/>
        </p:spPr>
        <p:txBody>
          <a:bodyPr wrap="square">
            <a:spAutoFit/>
          </a:bodyPr>
          <a:lstStyle/>
          <a:p>
            <a:pPr algn="l"/>
            <a:r>
              <a:rPr lang="en-US" sz="1400" b="0" i="0" u="none" strike="noStrike" baseline="0" dirty="0">
                <a:latin typeface="TimesNewRoman"/>
              </a:rPr>
              <a:t>2.2.3 The complementary extinguishing agent should be:</a:t>
            </a:r>
          </a:p>
          <a:p>
            <a:pPr algn="l"/>
            <a:r>
              <a:rPr lang="en-US" sz="1400" b="0" i="0" u="none" strike="noStrike" baseline="0" dirty="0">
                <a:latin typeface="TimesNewRoman"/>
              </a:rPr>
              <a:t>a) dry chemical powders (classes B and C powders); or</a:t>
            </a:r>
          </a:p>
          <a:p>
            <a:pPr algn="l"/>
            <a:r>
              <a:rPr lang="en-US" sz="1400" b="0" i="0" u="none" strike="noStrike" baseline="0" dirty="0">
                <a:latin typeface="TimesNewRoman"/>
              </a:rPr>
              <a:t>b) other extinguishing agents with at least the same firefighting capability.</a:t>
            </a:r>
          </a:p>
          <a:p>
            <a:pPr algn="l"/>
            <a:r>
              <a:rPr lang="en-US" sz="1400" b="0" i="0" u="none" strike="noStrike" baseline="0" dirty="0">
                <a:highlight>
                  <a:srgbClr val="FFFF00"/>
                </a:highlight>
                <a:latin typeface="TimesNewRoman"/>
              </a:rPr>
              <a:t>When selecting dry chemical powder for use with foam, care must be exercised to ensure compatibility.</a:t>
            </a:r>
            <a:endParaRPr lang="en-US" sz="1400" dirty="0">
              <a:highlight>
                <a:srgbClr val="FFFF00"/>
              </a:highlight>
            </a:endParaRPr>
          </a:p>
        </p:txBody>
      </p:sp>
      <p:pic>
        <p:nvPicPr>
          <p:cNvPr id="1026" name="Picture 2" descr="Fire Extinguisher Clean-Up: Dry Powder &amp; Chemical, Wet Chemical &amp; Foam">
            <a:extLst>
              <a:ext uri="{FF2B5EF4-FFF2-40B4-BE49-F238E27FC236}">
                <a16:creationId xmlns:a16="http://schemas.microsoft.com/office/drawing/2014/main" id="{8A776E0C-356A-E4CC-50B6-9BFB7951B07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980"/>
          <a:stretch/>
        </p:blipFill>
        <p:spPr bwMode="auto">
          <a:xfrm>
            <a:off x="558325" y="529635"/>
            <a:ext cx="1753696" cy="1589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240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2941A-3A68-F6CE-D4D8-40ABE6EAC68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1092F774-189D-7C54-3C51-D8CDC838C97E}"/>
              </a:ext>
            </a:extLst>
          </p:cNvPr>
          <p:cNvSpPr>
            <a:spLocks noGrp="1"/>
          </p:cNvSpPr>
          <p:nvPr>
            <p:ph type="ctrTitle"/>
          </p:nvPr>
        </p:nvSpPr>
        <p:spPr>
          <a:xfrm>
            <a:off x="558325" y="2332315"/>
            <a:ext cx="3205162" cy="1661993"/>
          </a:xfrm>
        </p:spPr>
        <p:txBody>
          <a:bodyPr/>
          <a:lstStyle/>
          <a:p>
            <a:r>
              <a:rPr lang="en-US" sz="3600" dirty="0"/>
              <a:t>Dry Chemical Powder Compatibility</a:t>
            </a:r>
          </a:p>
        </p:txBody>
      </p:sp>
      <p:sp>
        <p:nvSpPr>
          <p:cNvPr id="4" name="TextBox 3">
            <a:extLst>
              <a:ext uri="{FF2B5EF4-FFF2-40B4-BE49-F238E27FC236}">
                <a16:creationId xmlns:a16="http://schemas.microsoft.com/office/drawing/2014/main" id="{D487B138-2429-0257-6B5C-9F3959ECFD2A}"/>
              </a:ext>
            </a:extLst>
          </p:cNvPr>
          <p:cNvSpPr txBox="1"/>
          <p:nvPr/>
        </p:nvSpPr>
        <p:spPr>
          <a:xfrm>
            <a:off x="485775" y="5311259"/>
            <a:ext cx="2819400" cy="923330"/>
          </a:xfrm>
          <a:prstGeom prst="rect">
            <a:avLst/>
          </a:prstGeom>
          <a:noFill/>
        </p:spPr>
        <p:txBody>
          <a:bodyPr wrap="square">
            <a:spAutoFit/>
          </a:bodyPr>
          <a:lstStyle/>
          <a:p>
            <a:r>
              <a:rPr lang="en-US" b="1" dirty="0">
                <a:solidFill>
                  <a:schemeClr val="bg1"/>
                </a:solidFill>
              </a:rPr>
              <a:t>FAA</a:t>
            </a:r>
          </a:p>
          <a:p>
            <a:r>
              <a:rPr lang="en-US" b="1" dirty="0">
                <a:solidFill>
                  <a:schemeClr val="bg1"/>
                </a:solidFill>
              </a:rPr>
              <a:t>NFF report testing</a:t>
            </a:r>
          </a:p>
          <a:p>
            <a:r>
              <a:rPr lang="en-US" b="1" dirty="0">
                <a:solidFill>
                  <a:schemeClr val="bg1"/>
                </a:solidFill>
              </a:rPr>
              <a:t>July 2022 Extract*</a:t>
            </a:r>
            <a:endParaRPr lang="en-US" dirty="0"/>
          </a:p>
        </p:txBody>
      </p:sp>
      <p:pic>
        <p:nvPicPr>
          <p:cNvPr id="5" name="Picture 15">
            <a:extLst>
              <a:ext uri="{FF2B5EF4-FFF2-40B4-BE49-F238E27FC236}">
                <a16:creationId xmlns:a16="http://schemas.microsoft.com/office/drawing/2014/main" id="{708E07DA-01F6-F75D-8342-6470C7DC0E9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202" b="97479" l="3361" r="96639">
                        <a14:foregroundMark x1="15966" y1="21849" x2="15966" y2="21849"/>
                        <a14:foregroundMark x1="33613" y1="15966" x2="33613" y2="15966"/>
                        <a14:foregroundMark x1="59664" y1="15126" x2="79832" y2="56303"/>
                        <a14:foregroundMark x1="79832" y1="56303" x2="15966" y2="81513"/>
                        <a14:foregroundMark x1="15966" y1="81513" x2="13445" y2="34454"/>
                        <a14:foregroundMark x1="13445" y1="34454" x2="57143" y2="15966"/>
                        <a14:foregroundMark x1="85714" y1="32773" x2="76471" y2="70588"/>
                        <a14:foregroundMark x1="81513" y1="73109" x2="46218" y2="84874"/>
                        <a14:foregroundMark x1="56303" y1="87395" x2="31933" y2="84874"/>
                        <a14:foregroundMark x1="21008" y1="76471" x2="10084" y2="47899"/>
                        <a14:foregroundMark x1="14286" y1="36134" x2="28571" y2="16807"/>
                        <a14:foregroundMark x1="24370" y1="16807" x2="71429" y2="19328"/>
                        <a14:foregroundMark x1="79832" y1="21849" x2="91597" y2="47899"/>
                        <a14:foregroundMark x1="90756" y1="53782" x2="90756" y2="67227"/>
                        <a14:foregroundMark x1="81513" y1="68908" x2="78992" y2="83193"/>
                        <a14:foregroundMark x1="75630" y1="78992" x2="63866" y2="85714"/>
                        <a14:foregroundMark x1="52941" y1="88235" x2="42017" y2="89916"/>
                        <a14:foregroundMark x1="26891" y1="84034" x2="18487" y2="75630"/>
                        <a14:foregroundMark x1="23529" y1="89916" x2="23529" y2="89916"/>
                        <a14:foregroundMark x1="30252" y1="93277" x2="30252" y2="93277"/>
                        <a14:foregroundMark x1="43697" y1="96639" x2="43697" y2="96639"/>
                        <a14:foregroundMark x1="50420" y1="96639" x2="50420" y2="96639"/>
                        <a14:foregroundMark x1="57983" y1="97479" x2="57983" y2="97479"/>
                        <a14:foregroundMark x1="69748" y1="92437" x2="69748" y2="92437"/>
                        <a14:foregroundMark x1="76471" y1="88235" x2="76471" y2="88235"/>
                        <a14:foregroundMark x1="83193" y1="83193" x2="83193" y2="83193"/>
                        <a14:foregroundMark x1="87395" y1="75630" x2="87395" y2="75630"/>
                        <a14:foregroundMark x1="89076" y1="68908" x2="89076" y2="68908"/>
                        <a14:foregroundMark x1="92437" y1="64706" x2="92437" y2="64706"/>
                        <a14:foregroundMark x1="94118" y1="65546" x2="94118" y2="65546"/>
                        <a14:foregroundMark x1="94958" y1="52101" x2="94958" y2="52101"/>
                        <a14:foregroundMark x1="94958" y1="44538" x2="94958" y2="44538"/>
                        <a14:foregroundMark x1="94118" y1="42857" x2="94118" y2="42857"/>
                        <a14:foregroundMark x1="94118" y1="52101" x2="94118" y2="52101"/>
                        <a14:foregroundMark x1="94118" y1="54622" x2="94118" y2="54622"/>
                        <a14:foregroundMark x1="94118" y1="52941" x2="94118" y2="52941"/>
                        <a14:foregroundMark x1="94958" y1="52941" x2="94958" y2="52941"/>
                        <a14:foregroundMark x1="96639" y1="52941" x2="96639" y2="52941"/>
                        <a14:foregroundMark x1="89916" y1="28571" x2="89916" y2="28571"/>
                        <a14:foregroundMark x1="78992" y1="15966" x2="78992" y2="15966"/>
                        <a14:foregroundMark x1="81513" y1="15966" x2="81513" y2="15966"/>
                        <a14:foregroundMark x1="69748" y1="9244" x2="69748" y2="9244"/>
                        <a14:foregroundMark x1="59664" y1="5042" x2="59664" y2="5042"/>
                        <a14:foregroundMark x1="33613" y1="5042" x2="33613" y2="5042"/>
                        <a14:foregroundMark x1="23529" y1="11765" x2="23529" y2="11765"/>
                        <a14:foregroundMark x1="16807" y1="17647" x2="16807" y2="17647"/>
                        <a14:foregroundMark x1="12605" y1="24370" x2="12605" y2="24370"/>
                        <a14:foregroundMark x1="10924" y1="24370" x2="8403" y2="26050"/>
                        <a14:foregroundMark x1="5882" y1="33613" x2="5882" y2="33613"/>
                        <a14:foregroundMark x1="3361" y1="39496" x2="3361" y2="39496"/>
                        <a14:foregroundMark x1="2521" y1="47059" x2="2521" y2="47059"/>
                      </a14:backgroundRemoval>
                    </a14:imgEffect>
                  </a14:imgLayer>
                </a14:imgProps>
              </a:ext>
              <a:ext uri="{28A0092B-C50C-407E-A947-70E740481C1C}">
                <a14:useLocalDpi xmlns:a14="http://schemas.microsoft.com/office/drawing/2010/main" val="0"/>
              </a:ext>
            </a:extLst>
          </a:blip>
          <a:srcRect/>
          <a:stretch>
            <a:fillRect/>
          </a:stretch>
        </p:blipFill>
        <p:spPr bwMode="auto">
          <a:xfrm>
            <a:off x="2772172" y="5168584"/>
            <a:ext cx="1066005" cy="10660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37DCB40-5A81-F597-8291-98DA48026F5E}"/>
              </a:ext>
            </a:extLst>
          </p:cNvPr>
          <p:cNvSpPr txBox="1"/>
          <p:nvPr/>
        </p:nvSpPr>
        <p:spPr>
          <a:xfrm>
            <a:off x="485775" y="4207381"/>
            <a:ext cx="2590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Arial" panose="020B0604020202020204"/>
                <a:ea typeface="+mn-ea"/>
                <a:cs typeface="+mn-cs"/>
              </a:rPr>
              <a:t>Powder / Foam Compatibility issues SFFFs vs AFFFs ? </a:t>
            </a:r>
          </a:p>
        </p:txBody>
      </p:sp>
      <p:graphicFrame>
        <p:nvGraphicFramePr>
          <p:cNvPr id="31" name="Table 30">
            <a:extLst>
              <a:ext uri="{FF2B5EF4-FFF2-40B4-BE49-F238E27FC236}">
                <a16:creationId xmlns:a16="http://schemas.microsoft.com/office/drawing/2014/main" id="{010C307A-53B7-00B5-C9BB-943F0391EE32}"/>
              </a:ext>
            </a:extLst>
          </p:cNvPr>
          <p:cNvGraphicFramePr>
            <a:graphicFrameLocks noGrp="1"/>
          </p:cNvGraphicFramePr>
          <p:nvPr>
            <p:extLst>
              <p:ext uri="{D42A27DB-BD31-4B8C-83A1-F6EECF244321}">
                <p14:modId xmlns:p14="http://schemas.microsoft.com/office/powerpoint/2010/main" val="1033357060"/>
              </p:ext>
            </p:extLst>
          </p:nvPr>
        </p:nvGraphicFramePr>
        <p:xfrm>
          <a:off x="4437541" y="291939"/>
          <a:ext cx="7268683" cy="6310740"/>
        </p:xfrm>
        <a:graphic>
          <a:graphicData uri="http://schemas.openxmlformats.org/drawingml/2006/table">
            <a:tbl>
              <a:tblPr/>
              <a:tblGrid>
                <a:gridCol w="698356">
                  <a:extLst>
                    <a:ext uri="{9D8B030D-6E8A-4147-A177-3AD203B41FA5}">
                      <a16:colId xmlns:a16="http://schemas.microsoft.com/office/drawing/2014/main" val="2182881704"/>
                    </a:ext>
                  </a:extLst>
                </a:gridCol>
                <a:gridCol w="1112197">
                  <a:extLst>
                    <a:ext uri="{9D8B030D-6E8A-4147-A177-3AD203B41FA5}">
                      <a16:colId xmlns:a16="http://schemas.microsoft.com/office/drawing/2014/main" val="1677766373"/>
                    </a:ext>
                  </a:extLst>
                </a:gridCol>
                <a:gridCol w="1221581">
                  <a:extLst>
                    <a:ext uri="{9D8B030D-6E8A-4147-A177-3AD203B41FA5}">
                      <a16:colId xmlns:a16="http://schemas.microsoft.com/office/drawing/2014/main" val="3524921088"/>
                    </a:ext>
                  </a:extLst>
                </a:gridCol>
                <a:gridCol w="663689">
                  <a:extLst>
                    <a:ext uri="{9D8B030D-6E8A-4147-A177-3AD203B41FA5}">
                      <a16:colId xmlns:a16="http://schemas.microsoft.com/office/drawing/2014/main" val="2707784591"/>
                    </a:ext>
                  </a:extLst>
                </a:gridCol>
                <a:gridCol w="3572860">
                  <a:extLst>
                    <a:ext uri="{9D8B030D-6E8A-4147-A177-3AD203B41FA5}">
                      <a16:colId xmlns:a16="http://schemas.microsoft.com/office/drawing/2014/main" val="2527167639"/>
                    </a:ext>
                  </a:extLst>
                </a:gridCol>
              </a:tblGrid>
              <a:tr h="451837">
                <a:tc>
                  <a:txBody>
                    <a:bodyPr/>
                    <a:lstStyle/>
                    <a:p>
                      <a:pPr algn="l" fontAlgn="b"/>
                      <a:r>
                        <a:rPr lang="en-US" sz="1100" b="0" i="0" u="none" strike="noStrike" dirty="0">
                          <a:solidFill>
                            <a:schemeClr val="bg1"/>
                          </a:solidFill>
                          <a:effectLst/>
                          <a:latin typeface="Calibri" panose="020F0502020204030204" pitchFamily="34" charset="0"/>
                        </a:rPr>
                        <a:t>Foam type</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29A3"/>
                    </a:solidFill>
                  </a:tcPr>
                </a:tc>
                <a:tc>
                  <a:txBody>
                    <a:bodyPr/>
                    <a:lstStyle/>
                    <a:p>
                      <a:pPr algn="l" fontAlgn="b"/>
                      <a:r>
                        <a:rPr lang="en-US" sz="1100" b="0" i="0" u="none" strike="noStrike" dirty="0">
                          <a:solidFill>
                            <a:schemeClr val="bg1"/>
                          </a:solidFill>
                          <a:effectLst/>
                          <a:latin typeface="Calibri" panose="020F0502020204030204" pitchFamily="34" charset="0"/>
                        </a:rPr>
                        <a:t>Manufacturer</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29A3"/>
                    </a:solidFill>
                  </a:tcPr>
                </a:tc>
                <a:tc>
                  <a:txBody>
                    <a:bodyPr/>
                    <a:lstStyle/>
                    <a:p>
                      <a:pPr algn="l" fontAlgn="b"/>
                      <a:r>
                        <a:rPr lang="en-US" sz="1100" b="0" i="0" u="none" strike="noStrike" dirty="0">
                          <a:solidFill>
                            <a:schemeClr val="bg1"/>
                          </a:solidFill>
                          <a:effectLst/>
                          <a:latin typeface="Calibri" panose="020F0502020204030204" pitchFamily="34" charset="0"/>
                        </a:rPr>
                        <a:t>Product</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29A3"/>
                    </a:solidFill>
                  </a:tcPr>
                </a:tc>
                <a:tc>
                  <a:txBody>
                    <a:bodyPr/>
                    <a:lstStyle/>
                    <a:p>
                      <a:pPr algn="ctr" fontAlgn="b"/>
                      <a:r>
                        <a:rPr lang="en-US" sz="1100" b="0" i="0" u="none" strike="noStrike" dirty="0">
                          <a:solidFill>
                            <a:schemeClr val="bg1"/>
                          </a:solidFill>
                          <a:effectLst/>
                          <a:latin typeface="Calibri" panose="020F0502020204030204" pitchFamily="34" charset="0"/>
                        </a:rPr>
                        <a:t>ICAO Level</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29A3"/>
                    </a:solidFill>
                  </a:tcPr>
                </a:tc>
                <a:tc>
                  <a:txBody>
                    <a:bodyPr/>
                    <a:lstStyle/>
                    <a:p>
                      <a:pPr algn="l" fontAlgn="b"/>
                      <a:r>
                        <a:rPr lang="en-US" sz="1100" b="0" i="0" u="none" strike="noStrike" dirty="0">
                          <a:solidFill>
                            <a:schemeClr val="bg1"/>
                          </a:solidFill>
                          <a:effectLst/>
                          <a:latin typeface="Calibri" panose="020F0502020204030204" pitchFamily="34" charset="0"/>
                        </a:rPr>
                        <a:t>Dry Chem compatibility reported conclusion</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29A3"/>
                    </a:solidFill>
                  </a:tcPr>
                </a:tc>
                <a:extLst>
                  <a:ext uri="{0D108BD9-81ED-4DB2-BD59-A6C34878D82A}">
                    <a16:rowId xmlns:a16="http://schemas.microsoft.com/office/drawing/2014/main" val="1377229292"/>
                  </a:ext>
                </a:extLst>
              </a:tr>
              <a:tr h="671515">
                <a:tc>
                  <a:txBody>
                    <a:bodyPr/>
                    <a:lstStyle/>
                    <a:p>
                      <a:pPr algn="l" fontAlgn="ctr"/>
                      <a:r>
                        <a:rPr lang="en-US" sz="1100" b="0" i="0" u="none" strike="noStrike">
                          <a:solidFill>
                            <a:srgbClr val="000000"/>
                          </a:solidFill>
                          <a:effectLst/>
                          <a:latin typeface="Calibri" panose="020F0502020204030204" pitchFamily="34" charset="0"/>
                        </a:rPr>
                        <a:t>SFFF / F3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dirty="0">
                          <a:solidFill>
                            <a:srgbClr val="000000"/>
                          </a:solidFill>
                          <a:effectLst/>
                          <a:latin typeface="Calibri" panose="020F0502020204030204" pitchFamily="34" charset="0"/>
                        </a:rPr>
                        <a:t>FOMTEC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solidFill>
                            <a:srgbClr val="000000"/>
                          </a:solidFill>
                          <a:effectLst/>
                          <a:latin typeface="Calibri" panose="020F0502020204030204" pitchFamily="34" charset="0"/>
                        </a:rPr>
                        <a:t>ENVIRO USP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FF0000"/>
                          </a:solidFill>
                          <a:effectLst/>
                          <a:latin typeface="Calibri" panose="020F0502020204030204" pitchFamily="34" charset="0"/>
                        </a:rPr>
                        <a:t>During the compatibility test, dry chemical appeared to quickly break down the foam blanket,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7899542"/>
                  </a:ext>
                </a:extLst>
              </a:tr>
              <a:tr h="1110870">
                <a:tc>
                  <a:txBody>
                    <a:bodyPr/>
                    <a:lstStyle/>
                    <a:p>
                      <a:pPr algn="l" fontAlgn="ctr"/>
                      <a:r>
                        <a:rPr lang="en-US" sz="1100" b="0" i="0" u="none" strike="noStrike">
                          <a:solidFill>
                            <a:srgbClr val="000000"/>
                          </a:solidFill>
                          <a:effectLst/>
                          <a:latin typeface="Calibri" panose="020F0502020204030204" pitchFamily="34" charset="0"/>
                        </a:rPr>
                        <a:t>SFFF / F3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dirty="0">
                          <a:solidFill>
                            <a:srgbClr val="000000"/>
                          </a:solidFill>
                          <a:effectLst/>
                          <a:latin typeface="Calibri" panose="020F0502020204030204" pitchFamily="34" charset="0"/>
                        </a:rPr>
                        <a:t>BIO-EX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solidFill>
                            <a:srgbClr val="000000"/>
                          </a:solidFill>
                          <a:effectLst/>
                          <a:latin typeface="Calibri" panose="020F0502020204030204" pitchFamily="34" charset="0"/>
                        </a:rPr>
                        <a:t>ECOPOL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FF0000"/>
                          </a:solidFill>
                          <a:effectLst/>
                          <a:latin typeface="Calibri" panose="020F0502020204030204" pitchFamily="34" charset="0"/>
                        </a:rPr>
                        <a:t>The foam agent did exhibit an adverse reaction to the application of dry chemical. While it was not an instantaneous degradation, the foam blanket did begin to break down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9073098"/>
                  </a:ext>
                </a:extLst>
              </a:tr>
              <a:tr h="891192">
                <a:tc>
                  <a:txBody>
                    <a:bodyPr/>
                    <a:lstStyle/>
                    <a:p>
                      <a:pPr algn="l" fontAlgn="ctr"/>
                      <a:r>
                        <a:rPr lang="en-US" sz="1100" b="0" i="0" u="none" strike="noStrike">
                          <a:solidFill>
                            <a:srgbClr val="000000"/>
                          </a:solidFill>
                          <a:effectLst/>
                          <a:latin typeface="Calibri" panose="020F0502020204030204" pitchFamily="34" charset="0"/>
                        </a:rPr>
                        <a:t>SFFF / F3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dirty="0">
                          <a:solidFill>
                            <a:srgbClr val="000000"/>
                          </a:solidFill>
                          <a:effectLst/>
                          <a:latin typeface="Calibri" panose="020F0502020204030204" pitchFamily="34" charset="0"/>
                        </a:rPr>
                        <a:t>BIO-EX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solidFill>
                            <a:srgbClr val="000000"/>
                          </a:solidFill>
                          <a:effectLst/>
                          <a:latin typeface="Calibri" panose="020F0502020204030204" pitchFamily="34" charset="0"/>
                        </a:rPr>
                        <a:t>ECOPOL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FF0000"/>
                          </a:solidFill>
                          <a:effectLst/>
                          <a:latin typeface="Calibri" panose="020F0502020204030204" pitchFamily="34" charset="0"/>
                        </a:rPr>
                        <a:t>The dry chemical compatibility did show an adverse reaction to the application of the dry chemical. This is demonstrated by the reduction in </a:t>
                      </a:r>
                      <a:r>
                        <a:rPr lang="en-US" sz="1100" b="0" i="0" u="none" strike="noStrike" dirty="0" err="1">
                          <a:solidFill>
                            <a:srgbClr val="FF0000"/>
                          </a:solidFill>
                          <a:effectLst/>
                          <a:latin typeface="Calibri" panose="020F0502020204030204" pitchFamily="34" charset="0"/>
                        </a:rPr>
                        <a:t>burnback</a:t>
                      </a:r>
                      <a:r>
                        <a:rPr lang="en-US" sz="1100" b="0" i="0" u="none" strike="noStrike" dirty="0">
                          <a:solidFill>
                            <a:srgbClr val="FF0000"/>
                          </a:solidFill>
                          <a:effectLst/>
                          <a:latin typeface="Calibri" panose="020F0502020204030204" pitchFamily="34" charset="0"/>
                        </a:rPr>
                        <a:t> time to 2:57.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1195090"/>
                  </a:ext>
                </a:extLst>
              </a:tr>
              <a:tr h="891192">
                <a:tc>
                  <a:txBody>
                    <a:bodyPr/>
                    <a:lstStyle/>
                    <a:p>
                      <a:pPr algn="l" fontAlgn="ctr"/>
                      <a:r>
                        <a:rPr lang="en-US" sz="1100" b="0" i="0" u="none" strike="noStrike">
                          <a:solidFill>
                            <a:srgbClr val="000000"/>
                          </a:solidFill>
                          <a:effectLst/>
                          <a:latin typeface="Calibri" panose="020F0502020204030204" pitchFamily="34" charset="0"/>
                        </a:rPr>
                        <a:t>SFFF / F3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solidFill>
                            <a:srgbClr val="000000"/>
                          </a:solidFill>
                          <a:effectLst/>
                          <a:latin typeface="Calibri" panose="020F0502020204030204" pitchFamily="34" charset="0"/>
                        </a:rPr>
                        <a:t>BIO-EX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dirty="0">
                          <a:solidFill>
                            <a:srgbClr val="000000"/>
                          </a:solidFill>
                          <a:effectLst/>
                          <a:latin typeface="Calibri" panose="020F0502020204030204" pitchFamily="34" charset="0"/>
                        </a:rPr>
                        <a:t>ECOPOL F3 HC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panose="020F0502020204030204" pitchFamily="34" charset="0"/>
                        </a:rPr>
                        <a:t>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FF0000"/>
                          </a:solidFill>
                          <a:effectLst/>
                          <a:latin typeface="Calibri" panose="020F0502020204030204" pitchFamily="34" charset="0"/>
                        </a:rPr>
                        <a:t>Dry chemical application caused an instant breakdown of the foam blanket, leading to immediate reignition of the pan once the </a:t>
                      </a:r>
                      <a:r>
                        <a:rPr lang="en-US" sz="1100" b="0" i="0" u="none" strike="noStrike" dirty="0" err="1">
                          <a:solidFill>
                            <a:srgbClr val="FF0000"/>
                          </a:solidFill>
                          <a:effectLst/>
                          <a:latin typeface="Calibri" panose="020F0502020204030204" pitchFamily="34" charset="0"/>
                        </a:rPr>
                        <a:t>burnback</a:t>
                      </a:r>
                      <a:r>
                        <a:rPr lang="en-US" sz="1100" b="0" i="0" u="none" strike="noStrike" dirty="0">
                          <a:solidFill>
                            <a:srgbClr val="FF0000"/>
                          </a:solidFill>
                          <a:effectLst/>
                          <a:latin typeface="Calibri" panose="020F0502020204030204" pitchFamily="34" charset="0"/>
                        </a:rPr>
                        <a:t> pan was inserted.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4389147"/>
                  </a:ext>
                </a:extLst>
              </a:tr>
              <a:tr h="671515">
                <a:tc>
                  <a:txBody>
                    <a:bodyPr/>
                    <a:lstStyle/>
                    <a:p>
                      <a:pPr algn="l" fontAlgn="ctr"/>
                      <a:r>
                        <a:rPr lang="en-US" sz="1100" b="0" i="0" u="none" strike="noStrike">
                          <a:solidFill>
                            <a:srgbClr val="000000"/>
                          </a:solidFill>
                          <a:effectLst/>
                          <a:latin typeface="Calibri" panose="020F0502020204030204" pitchFamily="34" charset="0"/>
                        </a:rPr>
                        <a:t>SFFF / F3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solidFill>
                            <a:srgbClr val="000000"/>
                          </a:solidFill>
                          <a:effectLst/>
                          <a:latin typeface="Calibri" panose="020F0502020204030204" pitchFamily="34" charset="0"/>
                        </a:rPr>
                        <a:t>SOLBERG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dirty="0">
                          <a:solidFill>
                            <a:srgbClr val="000000"/>
                          </a:solidFill>
                          <a:effectLst/>
                          <a:latin typeface="Calibri" panose="020F0502020204030204" pitchFamily="34" charset="0"/>
                        </a:rPr>
                        <a:t>RF3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B + 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FF0000"/>
                          </a:solidFill>
                          <a:effectLst/>
                          <a:latin typeface="Calibri" panose="020F0502020204030204" pitchFamily="34" charset="0"/>
                        </a:rPr>
                        <a:t>The foam agent did exhibit an adverse reaction to the dry chemical application as shown by the reduced </a:t>
                      </a:r>
                      <a:r>
                        <a:rPr lang="en-US" sz="1100" b="0" i="0" u="none" strike="noStrike" dirty="0" err="1">
                          <a:solidFill>
                            <a:srgbClr val="FF0000"/>
                          </a:solidFill>
                          <a:effectLst/>
                          <a:latin typeface="Calibri" panose="020F0502020204030204" pitchFamily="34" charset="0"/>
                        </a:rPr>
                        <a:t>burnback</a:t>
                      </a:r>
                      <a:r>
                        <a:rPr lang="en-US" sz="1100" b="0" i="0" u="none" strike="noStrike" dirty="0">
                          <a:solidFill>
                            <a:srgbClr val="FF0000"/>
                          </a:solidFill>
                          <a:effectLst/>
                          <a:latin typeface="Calibri" panose="020F0502020204030204" pitchFamily="34" charset="0"/>
                        </a:rPr>
                        <a:t> time of 5:28.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4013572"/>
                  </a:ext>
                </a:extLst>
              </a:tr>
              <a:tr h="671515">
                <a:tc>
                  <a:txBody>
                    <a:bodyPr/>
                    <a:lstStyle/>
                    <a:p>
                      <a:pPr algn="l" fontAlgn="ctr"/>
                      <a:r>
                        <a:rPr lang="en-US" sz="1100" b="0" i="0" u="none" strike="noStrike">
                          <a:solidFill>
                            <a:srgbClr val="000000"/>
                          </a:solidFill>
                          <a:effectLst/>
                          <a:latin typeface="Calibri" panose="020F0502020204030204" pitchFamily="34" charset="0"/>
                        </a:rPr>
                        <a:t>SFFF / F3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solidFill>
                            <a:srgbClr val="000000"/>
                          </a:solidFill>
                          <a:effectLst/>
                          <a:latin typeface="Calibri" panose="020F0502020204030204" pitchFamily="34" charset="0"/>
                        </a:rPr>
                        <a:t>SOLBERG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dirty="0">
                          <a:solidFill>
                            <a:srgbClr val="000000"/>
                          </a:solidFill>
                          <a:effectLst/>
                          <a:latin typeface="Calibri" panose="020F0502020204030204" pitchFamily="34" charset="0"/>
                        </a:rPr>
                        <a:t>AVIGARD 3B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FF0000"/>
                          </a:solidFill>
                          <a:effectLst/>
                          <a:latin typeface="Calibri" panose="020F0502020204030204" pitchFamily="34" charset="0"/>
                        </a:rPr>
                        <a:t>Did exhibit an adverse reaction to the application of dry chemical, which more than halved the </a:t>
                      </a:r>
                      <a:r>
                        <a:rPr lang="en-US" sz="1100" b="0" i="0" u="none" strike="noStrike" dirty="0" err="1">
                          <a:solidFill>
                            <a:srgbClr val="FF0000"/>
                          </a:solidFill>
                          <a:effectLst/>
                          <a:latin typeface="Calibri" panose="020F0502020204030204" pitchFamily="34" charset="0"/>
                        </a:rPr>
                        <a:t>burnback</a:t>
                      </a:r>
                      <a:r>
                        <a:rPr lang="en-US" sz="1100" b="0" i="0" u="none" strike="noStrike" dirty="0">
                          <a:solidFill>
                            <a:srgbClr val="FF0000"/>
                          </a:solidFill>
                          <a:effectLst/>
                          <a:latin typeface="Calibri" panose="020F0502020204030204" pitchFamily="34" charset="0"/>
                        </a:rPr>
                        <a:t> time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6051506"/>
                  </a:ext>
                </a:extLst>
              </a:tr>
              <a:tr h="499267">
                <a:tc>
                  <a:txBody>
                    <a:bodyPr/>
                    <a:lstStyle/>
                    <a:p>
                      <a:pPr algn="l" fontAlgn="ctr"/>
                      <a:r>
                        <a:rPr lang="en-US" sz="1100" b="0" i="0" u="none" strike="noStrike">
                          <a:solidFill>
                            <a:srgbClr val="000000"/>
                          </a:solidFill>
                          <a:effectLst/>
                          <a:latin typeface="Calibri" panose="020F0502020204030204" pitchFamily="34" charset="0"/>
                        </a:rPr>
                        <a:t>SFFF / F3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dirty="0">
                          <a:solidFill>
                            <a:srgbClr val="000000"/>
                          </a:solidFill>
                          <a:effectLst/>
                          <a:latin typeface="Calibri" panose="020F0502020204030204" pitchFamily="34" charset="0"/>
                        </a:rPr>
                        <a:t>NATIONAL FOAM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dirty="0">
                          <a:solidFill>
                            <a:srgbClr val="000000"/>
                          </a:solidFill>
                          <a:effectLst/>
                          <a:latin typeface="Calibri" panose="020F0502020204030204" pitchFamily="34" charset="0"/>
                        </a:rPr>
                        <a:t>AVIO F3 GREEN KHC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FF0000"/>
                          </a:solidFill>
                          <a:effectLst/>
                          <a:latin typeface="Calibri" panose="020F0502020204030204" pitchFamily="34" charset="0"/>
                        </a:rPr>
                        <a:t>As with other FFFs, addition of dry chemical caused a decrease in </a:t>
                      </a:r>
                      <a:r>
                        <a:rPr lang="en-US" sz="1100" b="0" i="0" u="none" strike="noStrike" dirty="0" err="1">
                          <a:solidFill>
                            <a:srgbClr val="FF0000"/>
                          </a:solidFill>
                          <a:effectLst/>
                          <a:latin typeface="Calibri" panose="020F0502020204030204" pitchFamily="34" charset="0"/>
                        </a:rPr>
                        <a:t>burnback</a:t>
                      </a:r>
                      <a:r>
                        <a:rPr lang="en-US" sz="1100" b="0" i="0" u="none" strike="noStrike" dirty="0">
                          <a:solidFill>
                            <a:srgbClr val="FF0000"/>
                          </a:solidFill>
                          <a:effectLst/>
                          <a:latin typeface="Calibri" panose="020F0502020204030204" pitchFamily="34" charset="0"/>
                        </a:rPr>
                        <a:t> time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9768471"/>
                  </a:ext>
                </a:extLst>
              </a:tr>
              <a:tr h="451837">
                <a:tc>
                  <a:txBody>
                    <a:bodyPr/>
                    <a:lstStyle/>
                    <a:p>
                      <a:pPr algn="l" fontAlgn="ctr"/>
                      <a:r>
                        <a:rPr lang="en-US" sz="1100" b="0" i="0" u="none" strike="noStrike">
                          <a:solidFill>
                            <a:srgbClr val="000000"/>
                          </a:solidFill>
                          <a:effectLst/>
                          <a:latin typeface="Calibri" panose="020F0502020204030204" pitchFamily="34" charset="0"/>
                        </a:rPr>
                        <a:t>AFFF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a:solidFill>
                            <a:srgbClr val="000000"/>
                          </a:solidFill>
                          <a:effectLst/>
                          <a:latin typeface="Calibri" panose="020F0502020204030204" pitchFamily="34" charset="0"/>
                        </a:rPr>
                        <a:t>CHEMGUARD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1100" b="1" i="0" u="none" strike="noStrike" dirty="0">
                          <a:solidFill>
                            <a:srgbClr val="000000"/>
                          </a:solidFill>
                          <a:effectLst/>
                          <a:latin typeface="Calibri" panose="020F0502020204030204" pitchFamily="34" charset="0"/>
                        </a:rPr>
                        <a:t>C3IC1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Calibri" panose="020F0502020204030204" pitchFamily="34" charset="0"/>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B050"/>
                          </a:solidFill>
                          <a:effectLst/>
                          <a:latin typeface="Calibri" panose="020F0502020204030204" pitchFamily="34" charset="0"/>
                        </a:rPr>
                        <a:t>Did not show any adverse effects from the application of dry chemical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582947"/>
                  </a:ext>
                </a:extLst>
              </a:tr>
            </a:tbl>
          </a:graphicData>
        </a:graphic>
      </p:graphicFrame>
      <p:pic>
        <p:nvPicPr>
          <p:cNvPr id="1026" name="Picture 2" descr="Fire Extinguisher Clean-Up: Dry Powder &amp; Chemical, Wet Chemical &amp; Foam">
            <a:extLst>
              <a:ext uri="{FF2B5EF4-FFF2-40B4-BE49-F238E27FC236}">
                <a16:creationId xmlns:a16="http://schemas.microsoft.com/office/drawing/2014/main" id="{4D122136-53A3-012B-1D33-514FB663E2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980"/>
          <a:stretch/>
        </p:blipFill>
        <p:spPr bwMode="auto">
          <a:xfrm>
            <a:off x="558325" y="529635"/>
            <a:ext cx="1753696" cy="1589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753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D93E4-C83A-B534-49AE-18F90E3562E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C79D50E-124F-7FBF-A417-7118B9D189A7}"/>
              </a:ext>
            </a:extLst>
          </p:cNvPr>
          <p:cNvSpPr>
            <a:spLocks noGrp="1"/>
          </p:cNvSpPr>
          <p:nvPr>
            <p:ph type="ctrTitle"/>
          </p:nvPr>
        </p:nvSpPr>
        <p:spPr>
          <a:xfrm>
            <a:off x="558325" y="2332315"/>
            <a:ext cx="3205162" cy="1661993"/>
          </a:xfrm>
        </p:spPr>
        <p:txBody>
          <a:bodyPr/>
          <a:lstStyle/>
          <a:p>
            <a:r>
              <a:rPr lang="en-US" sz="3600" dirty="0"/>
              <a:t>Dry Chemical Powder Compatibility</a:t>
            </a:r>
          </a:p>
        </p:txBody>
      </p:sp>
      <p:sp>
        <p:nvSpPr>
          <p:cNvPr id="4" name="TextBox 3">
            <a:extLst>
              <a:ext uri="{FF2B5EF4-FFF2-40B4-BE49-F238E27FC236}">
                <a16:creationId xmlns:a16="http://schemas.microsoft.com/office/drawing/2014/main" id="{E85D4676-D1FB-59E5-196D-3311627BBB86}"/>
              </a:ext>
            </a:extLst>
          </p:cNvPr>
          <p:cNvSpPr txBox="1"/>
          <p:nvPr/>
        </p:nvSpPr>
        <p:spPr>
          <a:xfrm>
            <a:off x="485775" y="5311259"/>
            <a:ext cx="2819400" cy="923330"/>
          </a:xfrm>
          <a:prstGeom prst="rect">
            <a:avLst/>
          </a:prstGeom>
          <a:noFill/>
        </p:spPr>
        <p:txBody>
          <a:bodyPr wrap="square">
            <a:spAutoFit/>
          </a:bodyPr>
          <a:lstStyle/>
          <a:p>
            <a:r>
              <a:rPr lang="en-US" b="1" dirty="0">
                <a:solidFill>
                  <a:schemeClr val="bg1"/>
                </a:solidFill>
              </a:rPr>
              <a:t>FAA</a:t>
            </a:r>
          </a:p>
          <a:p>
            <a:r>
              <a:rPr lang="en-US" b="1" dirty="0">
                <a:solidFill>
                  <a:schemeClr val="bg1"/>
                </a:solidFill>
              </a:rPr>
              <a:t>NFF report testing</a:t>
            </a:r>
          </a:p>
          <a:p>
            <a:r>
              <a:rPr lang="en-US" b="1" dirty="0">
                <a:solidFill>
                  <a:schemeClr val="bg1"/>
                </a:solidFill>
              </a:rPr>
              <a:t>July 2022 Extract*</a:t>
            </a:r>
            <a:endParaRPr lang="en-US" dirty="0"/>
          </a:p>
        </p:txBody>
      </p:sp>
      <p:pic>
        <p:nvPicPr>
          <p:cNvPr id="5" name="Picture 15">
            <a:extLst>
              <a:ext uri="{FF2B5EF4-FFF2-40B4-BE49-F238E27FC236}">
                <a16:creationId xmlns:a16="http://schemas.microsoft.com/office/drawing/2014/main" id="{4C731302-34F4-8B68-35C2-FCA08B78C5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202" b="97479" l="3361" r="96639">
                        <a14:foregroundMark x1="15966" y1="21849" x2="15966" y2="21849"/>
                        <a14:foregroundMark x1="33613" y1="15966" x2="33613" y2="15966"/>
                        <a14:foregroundMark x1="59664" y1="15126" x2="79832" y2="56303"/>
                        <a14:foregroundMark x1="79832" y1="56303" x2="15966" y2="81513"/>
                        <a14:foregroundMark x1="15966" y1="81513" x2="13445" y2="34454"/>
                        <a14:foregroundMark x1="13445" y1="34454" x2="57143" y2="15966"/>
                        <a14:foregroundMark x1="85714" y1="32773" x2="76471" y2="70588"/>
                        <a14:foregroundMark x1="81513" y1="73109" x2="46218" y2="84874"/>
                        <a14:foregroundMark x1="56303" y1="87395" x2="31933" y2="84874"/>
                        <a14:foregroundMark x1="21008" y1="76471" x2="10084" y2="47899"/>
                        <a14:foregroundMark x1="14286" y1="36134" x2="28571" y2="16807"/>
                        <a14:foregroundMark x1="24370" y1="16807" x2="71429" y2="19328"/>
                        <a14:foregroundMark x1="79832" y1="21849" x2="91597" y2="47899"/>
                        <a14:foregroundMark x1="90756" y1="53782" x2="90756" y2="67227"/>
                        <a14:foregroundMark x1="81513" y1="68908" x2="78992" y2="83193"/>
                        <a14:foregroundMark x1="75630" y1="78992" x2="63866" y2="85714"/>
                        <a14:foregroundMark x1="52941" y1="88235" x2="42017" y2="89916"/>
                        <a14:foregroundMark x1="26891" y1="84034" x2="18487" y2="75630"/>
                        <a14:foregroundMark x1="23529" y1="89916" x2="23529" y2="89916"/>
                        <a14:foregroundMark x1="30252" y1="93277" x2="30252" y2="93277"/>
                        <a14:foregroundMark x1="43697" y1="96639" x2="43697" y2="96639"/>
                        <a14:foregroundMark x1="50420" y1="96639" x2="50420" y2="96639"/>
                        <a14:foregroundMark x1="57983" y1="97479" x2="57983" y2="97479"/>
                        <a14:foregroundMark x1="69748" y1="92437" x2="69748" y2="92437"/>
                        <a14:foregroundMark x1="76471" y1="88235" x2="76471" y2="88235"/>
                        <a14:foregroundMark x1="83193" y1="83193" x2="83193" y2="83193"/>
                        <a14:foregroundMark x1="87395" y1="75630" x2="87395" y2="75630"/>
                        <a14:foregroundMark x1="89076" y1="68908" x2="89076" y2="68908"/>
                        <a14:foregroundMark x1="92437" y1="64706" x2="92437" y2="64706"/>
                        <a14:foregroundMark x1="94118" y1="65546" x2="94118" y2="65546"/>
                        <a14:foregroundMark x1="94958" y1="52101" x2="94958" y2="52101"/>
                        <a14:foregroundMark x1="94958" y1="44538" x2="94958" y2="44538"/>
                        <a14:foregroundMark x1="94118" y1="42857" x2="94118" y2="42857"/>
                        <a14:foregroundMark x1="94118" y1="52101" x2="94118" y2="52101"/>
                        <a14:foregroundMark x1="94118" y1="54622" x2="94118" y2="54622"/>
                        <a14:foregroundMark x1="94118" y1="52941" x2="94118" y2="52941"/>
                        <a14:foregroundMark x1="94958" y1="52941" x2="94958" y2="52941"/>
                        <a14:foregroundMark x1="96639" y1="52941" x2="96639" y2="52941"/>
                        <a14:foregroundMark x1="89916" y1="28571" x2="89916" y2="28571"/>
                        <a14:foregroundMark x1="78992" y1="15966" x2="78992" y2="15966"/>
                        <a14:foregroundMark x1="81513" y1="15966" x2="81513" y2="15966"/>
                        <a14:foregroundMark x1="69748" y1="9244" x2="69748" y2="9244"/>
                        <a14:foregroundMark x1="59664" y1="5042" x2="59664" y2="5042"/>
                        <a14:foregroundMark x1="33613" y1="5042" x2="33613" y2="5042"/>
                        <a14:foregroundMark x1="23529" y1="11765" x2="23529" y2="11765"/>
                        <a14:foregroundMark x1="16807" y1="17647" x2="16807" y2="17647"/>
                        <a14:foregroundMark x1="12605" y1="24370" x2="12605" y2="24370"/>
                        <a14:foregroundMark x1="10924" y1="24370" x2="8403" y2="26050"/>
                        <a14:foregroundMark x1="5882" y1="33613" x2="5882" y2="33613"/>
                        <a14:foregroundMark x1="3361" y1="39496" x2="3361" y2="39496"/>
                        <a14:foregroundMark x1="2521" y1="47059" x2="2521" y2="47059"/>
                      </a14:backgroundRemoval>
                    </a14:imgEffect>
                  </a14:imgLayer>
                </a14:imgProps>
              </a:ext>
              <a:ext uri="{28A0092B-C50C-407E-A947-70E740481C1C}">
                <a14:useLocalDpi xmlns:a14="http://schemas.microsoft.com/office/drawing/2010/main" val="0"/>
              </a:ext>
            </a:extLst>
          </a:blip>
          <a:srcRect/>
          <a:stretch>
            <a:fillRect/>
          </a:stretch>
        </p:blipFill>
        <p:spPr bwMode="auto">
          <a:xfrm>
            <a:off x="2772172" y="5168584"/>
            <a:ext cx="1066005" cy="106600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BC57695-F373-172E-32C3-50F190004C42}"/>
              </a:ext>
            </a:extLst>
          </p:cNvPr>
          <p:cNvSpPr txBox="1"/>
          <p:nvPr/>
        </p:nvSpPr>
        <p:spPr>
          <a:xfrm>
            <a:off x="485775" y="4207381"/>
            <a:ext cx="2590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Arial" panose="020B0604020202020204"/>
                <a:ea typeface="+mn-ea"/>
                <a:cs typeface="+mn-cs"/>
              </a:rPr>
              <a:t>Powder / Foam Compatibility issues SFFFs vs AFFFs ? </a:t>
            </a:r>
          </a:p>
        </p:txBody>
      </p:sp>
      <p:graphicFrame>
        <p:nvGraphicFramePr>
          <p:cNvPr id="31" name="Table 30">
            <a:extLst>
              <a:ext uri="{FF2B5EF4-FFF2-40B4-BE49-F238E27FC236}">
                <a16:creationId xmlns:a16="http://schemas.microsoft.com/office/drawing/2014/main" id="{F910BB7E-D51E-A33D-6481-0FB1477C5FA3}"/>
              </a:ext>
            </a:extLst>
          </p:cNvPr>
          <p:cNvGraphicFramePr>
            <a:graphicFrameLocks noGrp="1"/>
          </p:cNvGraphicFramePr>
          <p:nvPr>
            <p:extLst>
              <p:ext uri="{D42A27DB-BD31-4B8C-83A1-F6EECF244321}">
                <p14:modId xmlns:p14="http://schemas.microsoft.com/office/powerpoint/2010/main" val="1951041516"/>
              </p:ext>
            </p:extLst>
          </p:nvPr>
        </p:nvGraphicFramePr>
        <p:xfrm>
          <a:off x="4437540" y="291940"/>
          <a:ext cx="6903395" cy="5776088"/>
        </p:xfrm>
        <a:graphic>
          <a:graphicData uri="http://schemas.openxmlformats.org/drawingml/2006/table">
            <a:tbl>
              <a:tblPr/>
              <a:tblGrid>
                <a:gridCol w="1758924">
                  <a:extLst>
                    <a:ext uri="{9D8B030D-6E8A-4147-A177-3AD203B41FA5}">
                      <a16:colId xmlns:a16="http://schemas.microsoft.com/office/drawing/2014/main" val="3524921088"/>
                    </a:ext>
                  </a:extLst>
                </a:gridCol>
                <a:gridCol w="5144471">
                  <a:extLst>
                    <a:ext uri="{9D8B030D-6E8A-4147-A177-3AD203B41FA5}">
                      <a16:colId xmlns:a16="http://schemas.microsoft.com/office/drawing/2014/main" val="2527167639"/>
                    </a:ext>
                  </a:extLst>
                </a:gridCol>
              </a:tblGrid>
              <a:tr h="251588">
                <a:tc>
                  <a:txBody>
                    <a:bodyPr/>
                    <a:lstStyle/>
                    <a:p>
                      <a:pPr algn="l" fontAlgn="b"/>
                      <a:r>
                        <a:rPr lang="en-US" sz="1100" b="0" i="0" u="none" strike="noStrike" dirty="0">
                          <a:solidFill>
                            <a:schemeClr val="bg1"/>
                          </a:solidFill>
                          <a:effectLst/>
                          <a:latin typeface="Calibri" panose="020F0502020204030204" pitchFamily="34" charset="0"/>
                        </a:rPr>
                        <a:t>Product</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29A3"/>
                    </a:solidFill>
                  </a:tcPr>
                </a:tc>
                <a:tc>
                  <a:txBody>
                    <a:bodyPr/>
                    <a:lstStyle/>
                    <a:p>
                      <a:pPr algn="l" fontAlgn="b"/>
                      <a:r>
                        <a:rPr lang="en-US" sz="1100" b="0" i="0" u="none" strike="noStrike" dirty="0">
                          <a:solidFill>
                            <a:schemeClr val="bg1"/>
                          </a:solidFill>
                          <a:effectLst/>
                          <a:latin typeface="Calibri" panose="020F0502020204030204" pitchFamily="34" charset="0"/>
                        </a:rPr>
                        <a:t>Dry Chem compatibility reported conclusion</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229A3"/>
                    </a:solidFill>
                  </a:tcPr>
                </a:tc>
                <a:extLst>
                  <a:ext uri="{0D108BD9-81ED-4DB2-BD59-A6C34878D82A}">
                    <a16:rowId xmlns:a16="http://schemas.microsoft.com/office/drawing/2014/main" val="1377229292"/>
                  </a:ext>
                </a:extLst>
              </a:tr>
              <a:tr h="676772">
                <a:tc>
                  <a:txBody>
                    <a:bodyPr/>
                    <a:lstStyle/>
                    <a:p>
                      <a:pPr algn="l" fontAlgn="ctr"/>
                      <a:r>
                        <a:rPr lang="en-US" sz="1100" b="1" i="0" u="none" strike="noStrike">
                          <a:solidFill>
                            <a:srgbClr val="000000"/>
                          </a:solidFill>
                          <a:effectLst/>
                          <a:latin typeface="Calibri" panose="020F0502020204030204" pitchFamily="34" charset="0"/>
                        </a:rPr>
                        <a:t>ENVIRO USP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dirty="0">
                          <a:solidFill>
                            <a:srgbClr val="FF0000"/>
                          </a:solidFill>
                          <a:effectLst/>
                          <a:latin typeface="Calibri" panose="020F0502020204030204" pitchFamily="34" charset="0"/>
                        </a:rPr>
                        <a:t>During the compatibility test, dry chemical appeared to quickly break down the foam blanket,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7899542"/>
                  </a:ext>
                </a:extLst>
              </a:tr>
              <a:tr h="898170">
                <a:tc>
                  <a:txBody>
                    <a:bodyPr/>
                    <a:lstStyle/>
                    <a:p>
                      <a:pPr algn="l" fontAlgn="ctr"/>
                      <a:r>
                        <a:rPr lang="en-US" sz="1100" b="1" i="0" u="none" strike="noStrike">
                          <a:solidFill>
                            <a:srgbClr val="000000"/>
                          </a:solidFill>
                          <a:effectLst/>
                          <a:latin typeface="Calibri" panose="020F0502020204030204" pitchFamily="34" charset="0"/>
                        </a:rPr>
                        <a:t>ECOPOL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dirty="0">
                          <a:solidFill>
                            <a:srgbClr val="FF0000"/>
                          </a:solidFill>
                          <a:effectLst/>
                          <a:latin typeface="Calibri" panose="020F0502020204030204" pitchFamily="34" charset="0"/>
                        </a:rPr>
                        <a:t>The dry chemical compatibility did show an adverse reaction to the application of the dry chemical. This is demonstrated by the reduction in </a:t>
                      </a:r>
                      <a:r>
                        <a:rPr lang="en-US" sz="2400" b="0" i="0" u="none" strike="noStrike" dirty="0" err="1">
                          <a:solidFill>
                            <a:srgbClr val="FF0000"/>
                          </a:solidFill>
                          <a:effectLst/>
                          <a:latin typeface="Calibri" panose="020F0502020204030204" pitchFamily="34" charset="0"/>
                        </a:rPr>
                        <a:t>burnback</a:t>
                      </a:r>
                      <a:r>
                        <a:rPr lang="en-US" sz="2400" b="0" i="0" u="none" strike="noStrike" dirty="0">
                          <a:solidFill>
                            <a:srgbClr val="FF0000"/>
                          </a:solidFill>
                          <a:effectLst/>
                          <a:latin typeface="Calibri" panose="020F0502020204030204" pitchFamily="34" charset="0"/>
                        </a:rPr>
                        <a:t> time to 2:57.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1195090"/>
                  </a:ext>
                </a:extLst>
              </a:tr>
              <a:tr h="898170">
                <a:tc>
                  <a:txBody>
                    <a:bodyPr/>
                    <a:lstStyle/>
                    <a:p>
                      <a:pPr algn="l" fontAlgn="ctr"/>
                      <a:r>
                        <a:rPr lang="en-US" sz="1100" b="1" i="0" u="none" strike="noStrike" dirty="0">
                          <a:solidFill>
                            <a:srgbClr val="000000"/>
                          </a:solidFill>
                          <a:effectLst/>
                          <a:latin typeface="Calibri" panose="020F0502020204030204" pitchFamily="34" charset="0"/>
                        </a:rPr>
                        <a:t>ECOPOL F3 HC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dirty="0">
                          <a:solidFill>
                            <a:srgbClr val="FF0000"/>
                          </a:solidFill>
                          <a:effectLst/>
                          <a:latin typeface="Calibri" panose="020F0502020204030204" pitchFamily="34" charset="0"/>
                        </a:rPr>
                        <a:t>Dry chemical application caused an instant breakdown of the foam blanket, leading to immediate reignition of the pan once the </a:t>
                      </a:r>
                      <a:r>
                        <a:rPr lang="en-US" sz="2400" b="0" i="0" u="none" strike="noStrike" dirty="0" err="1">
                          <a:solidFill>
                            <a:srgbClr val="FF0000"/>
                          </a:solidFill>
                          <a:effectLst/>
                          <a:latin typeface="Calibri" panose="020F0502020204030204" pitchFamily="34" charset="0"/>
                        </a:rPr>
                        <a:t>burnback</a:t>
                      </a:r>
                      <a:r>
                        <a:rPr lang="en-US" sz="2400" b="0" i="0" u="none" strike="noStrike" dirty="0">
                          <a:solidFill>
                            <a:srgbClr val="FF0000"/>
                          </a:solidFill>
                          <a:effectLst/>
                          <a:latin typeface="Calibri" panose="020F0502020204030204" pitchFamily="34" charset="0"/>
                        </a:rPr>
                        <a:t> pan was inserted.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4389147"/>
                  </a:ext>
                </a:extLst>
              </a:tr>
              <a:tr h="676772">
                <a:tc>
                  <a:txBody>
                    <a:bodyPr/>
                    <a:lstStyle/>
                    <a:p>
                      <a:pPr algn="l" fontAlgn="ctr"/>
                      <a:r>
                        <a:rPr lang="en-US" sz="1100" b="1" i="0" u="none" strike="noStrike" dirty="0">
                          <a:solidFill>
                            <a:srgbClr val="000000"/>
                          </a:solidFill>
                          <a:effectLst/>
                          <a:latin typeface="Calibri" panose="020F0502020204030204" pitchFamily="34" charset="0"/>
                        </a:rPr>
                        <a:t>AVIGARD 3B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2400" b="0" i="0" u="none" strike="noStrike" dirty="0">
                          <a:solidFill>
                            <a:srgbClr val="FF0000"/>
                          </a:solidFill>
                          <a:effectLst/>
                          <a:latin typeface="Calibri" panose="020F0502020204030204" pitchFamily="34" charset="0"/>
                        </a:rPr>
                        <a:t>Did exhibit an adverse reaction to the application of dry chemical, which more than halved the </a:t>
                      </a:r>
                      <a:r>
                        <a:rPr lang="en-US" sz="2400" b="0" i="0" u="none" strike="noStrike" dirty="0" err="1">
                          <a:solidFill>
                            <a:srgbClr val="FF0000"/>
                          </a:solidFill>
                          <a:effectLst/>
                          <a:latin typeface="Calibri" panose="020F0502020204030204" pitchFamily="34" charset="0"/>
                        </a:rPr>
                        <a:t>burnback</a:t>
                      </a:r>
                      <a:r>
                        <a:rPr lang="en-US" sz="2400" b="0" i="0" u="none" strike="noStrike" dirty="0">
                          <a:solidFill>
                            <a:srgbClr val="FF0000"/>
                          </a:solidFill>
                          <a:effectLst/>
                          <a:latin typeface="Calibri" panose="020F0502020204030204" pitchFamily="34" charset="0"/>
                        </a:rPr>
                        <a:t> time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6051506"/>
                  </a:ext>
                </a:extLst>
              </a:tr>
            </a:tbl>
          </a:graphicData>
        </a:graphic>
      </p:graphicFrame>
      <p:pic>
        <p:nvPicPr>
          <p:cNvPr id="1026" name="Picture 2" descr="Fire Extinguisher Clean-Up: Dry Powder &amp; Chemical, Wet Chemical &amp; Foam">
            <a:extLst>
              <a:ext uri="{FF2B5EF4-FFF2-40B4-BE49-F238E27FC236}">
                <a16:creationId xmlns:a16="http://schemas.microsoft.com/office/drawing/2014/main" id="{8160C43B-7449-05D7-B960-C007393B19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980"/>
          <a:stretch/>
        </p:blipFill>
        <p:spPr bwMode="auto">
          <a:xfrm>
            <a:off x="558325" y="529635"/>
            <a:ext cx="1753696" cy="1589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178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3E87699-7421-790E-4CD1-E6B4DCBFF07D}"/>
              </a:ext>
            </a:extLst>
          </p:cNvPr>
          <p:cNvSpPr>
            <a:spLocks noGrp="1"/>
          </p:cNvSpPr>
          <p:nvPr>
            <p:ph type="ctrTitle"/>
          </p:nvPr>
        </p:nvSpPr>
        <p:spPr>
          <a:xfrm>
            <a:off x="558325" y="2332315"/>
            <a:ext cx="3205162" cy="1661993"/>
          </a:xfrm>
        </p:spPr>
        <p:txBody>
          <a:bodyPr/>
          <a:lstStyle/>
          <a:p>
            <a:r>
              <a:rPr lang="en-US" sz="3600" dirty="0"/>
              <a:t>Dry Chemical Powder Compatibility</a:t>
            </a:r>
          </a:p>
        </p:txBody>
      </p:sp>
      <p:sp>
        <p:nvSpPr>
          <p:cNvPr id="4" name="TextBox 3">
            <a:extLst>
              <a:ext uri="{FF2B5EF4-FFF2-40B4-BE49-F238E27FC236}">
                <a16:creationId xmlns:a16="http://schemas.microsoft.com/office/drawing/2014/main" id="{60F0CE6D-41A6-D962-39B5-D86E6D4534AA}"/>
              </a:ext>
            </a:extLst>
          </p:cNvPr>
          <p:cNvSpPr txBox="1"/>
          <p:nvPr/>
        </p:nvSpPr>
        <p:spPr>
          <a:xfrm>
            <a:off x="485775" y="5311259"/>
            <a:ext cx="2819400" cy="923330"/>
          </a:xfrm>
          <a:prstGeom prst="rect">
            <a:avLst/>
          </a:prstGeom>
          <a:noFill/>
        </p:spPr>
        <p:txBody>
          <a:bodyPr wrap="square">
            <a:spAutoFit/>
          </a:bodyPr>
          <a:lstStyle/>
          <a:p>
            <a:r>
              <a:rPr lang="en-US" b="1" dirty="0">
                <a:solidFill>
                  <a:schemeClr val="bg1"/>
                </a:solidFill>
              </a:rPr>
              <a:t>JCI Compatibility testing confirmation</a:t>
            </a:r>
          </a:p>
          <a:p>
            <a:r>
              <a:rPr lang="en-US" b="1" dirty="0">
                <a:solidFill>
                  <a:schemeClr val="bg1"/>
                </a:solidFill>
              </a:rPr>
              <a:t>letter</a:t>
            </a:r>
            <a:endParaRPr lang="en-US" dirty="0"/>
          </a:p>
        </p:txBody>
      </p:sp>
      <p:sp>
        <p:nvSpPr>
          <p:cNvPr id="7" name="TextBox 6">
            <a:extLst>
              <a:ext uri="{FF2B5EF4-FFF2-40B4-BE49-F238E27FC236}">
                <a16:creationId xmlns:a16="http://schemas.microsoft.com/office/drawing/2014/main" id="{EAC937DB-D078-AAAC-E61A-C2B33DC40799}"/>
              </a:ext>
            </a:extLst>
          </p:cNvPr>
          <p:cNvSpPr txBox="1"/>
          <p:nvPr/>
        </p:nvSpPr>
        <p:spPr>
          <a:xfrm>
            <a:off x="485775" y="4207381"/>
            <a:ext cx="2590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Arial" panose="020B0604020202020204"/>
                <a:ea typeface="+mn-ea"/>
                <a:cs typeface="+mn-cs"/>
              </a:rPr>
              <a:t>Powder / Foam Compatibility issues SFFFs vs AFFFs ? </a:t>
            </a:r>
          </a:p>
        </p:txBody>
      </p:sp>
      <p:pic>
        <p:nvPicPr>
          <p:cNvPr id="1026" name="Picture 2" descr="Fire Extinguisher Clean-Up: Dry Powder &amp; Chemical, Wet Chemical &amp; Foam">
            <a:extLst>
              <a:ext uri="{FF2B5EF4-FFF2-40B4-BE49-F238E27FC236}">
                <a16:creationId xmlns:a16="http://schemas.microsoft.com/office/drawing/2014/main" id="{8A776E0C-356A-E4CC-50B6-9BFB7951B0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80"/>
          <a:stretch/>
        </p:blipFill>
        <p:spPr bwMode="auto">
          <a:xfrm>
            <a:off x="558325" y="529635"/>
            <a:ext cx="1753696" cy="15896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BB3E331-6507-024E-AE1C-5324E2EA8108}"/>
              </a:ext>
            </a:extLst>
          </p:cNvPr>
          <p:cNvPicPr>
            <a:picLocks noChangeAspect="1"/>
          </p:cNvPicPr>
          <p:nvPr/>
        </p:nvPicPr>
        <p:blipFill>
          <a:blip r:embed="rId4"/>
          <a:stretch>
            <a:fillRect/>
          </a:stretch>
        </p:blipFill>
        <p:spPr>
          <a:xfrm>
            <a:off x="4949504" y="529635"/>
            <a:ext cx="5665858" cy="5906012"/>
          </a:xfrm>
          <a:prstGeom prst="rect">
            <a:avLst/>
          </a:prstGeom>
        </p:spPr>
      </p:pic>
    </p:spTree>
    <p:extLst>
      <p:ext uri="{BB962C8B-B14F-4D97-AF65-F5344CB8AC3E}">
        <p14:creationId xmlns:p14="http://schemas.microsoft.com/office/powerpoint/2010/main" val="1001891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3E87699-7421-790E-4CD1-E6B4DCBFF07D}"/>
              </a:ext>
            </a:extLst>
          </p:cNvPr>
          <p:cNvSpPr>
            <a:spLocks noGrp="1"/>
          </p:cNvSpPr>
          <p:nvPr>
            <p:ph type="ctrTitle"/>
          </p:nvPr>
        </p:nvSpPr>
        <p:spPr>
          <a:xfrm>
            <a:off x="558325" y="2332315"/>
            <a:ext cx="3205162" cy="1661993"/>
          </a:xfrm>
        </p:spPr>
        <p:txBody>
          <a:bodyPr/>
          <a:lstStyle/>
          <a:p>
            <a:r>
              <a:rPr lang="en-US" sz="3600" dirty="0"/>
              <a:t>Dry Chemical Powder Compatibility</a:t>
            </a:r>
          </a:p>
        </p:txBody>
      </p:sp>
      <p:sp>
        <p:nvSpPr>
          <p:cNvPr id="4" name="TextBox 3">
            <a:extLst>
              <a:ext uri="{FF2B5EF4-FFF2-40B4-BE49-F238E27FC236}">
                <a16:creationId xmlns:a16="http://schemas.microsoft.com/office/drawing/2014/main" id="{60F0CE6D-41A6-D962-39B5-D86E6D4534AA}"/>
              </a:ext>
            </a:extLst>
          </p:cNvPr>
          <p:cNvSpPr txBox="1"/>
          <p:nvPr/>
        </p:nvSpPr>
        <p:spPr>
          <a:xfrm>
            <a:off x="485775" y="5311259"/>
            <a:ext cx="2819400" cy="923330"/>
          </a:xfrm>
          <a:prstGeom prst="rect">
            <a:avLst/>
          </a:prstGeom>
          <a:noFill/>
        </p:spPr>
        <p:txBody>
          <a:bodyPr wrap="square">
            <a:spAutoFit/>
          </a:bodyPr>
          <a:lstStyle/>
          <a:p>
            <a:r>
              <a:rPr lang="en-US" b="1" dirty="0">
                <a:solidFill>
                  <a:schemeClr val="bg1"/>
                </a:solidFill>
              </a:rPr>
              <a:t>JCI Compatibility testing confirmation</a:t>
            </a:r>
          </a:p>
          <a:p>
            <a:r>
              <a:rPr lang="en-US" b="1" dirty="0">
                <a:solidFill>
                  <a:schemeClr val="bg1"/>
                </a:solidFill>
              </a:rPr>
              <a:t>letter</a:t>
            </a:r>
            <a:endParaRPr lang="en-US" dirty="0"/>
          </a:p>
        </p:txBody>
      </p:sp>
      <p:sp>
        <p:nvSpPr>
          <p:cNvPr id="7" name="TextBox 6">
            <a:extLst>
              <a:ext uri="{FF2B5EF4-FFF2-40B4-BE49-F238E27FC236}">
                <a16:creationId xmlns:a16="http://schemas.microsoft.com/office/drawing/2014/main" id="{EAC937DB-D078-AAAC-E61A-C2B33DC40799}"/>
              </a:ext>
            </a:extLst>
          </p:cNvPr>
          <p:cNvSpPr txBox="1"/>
          <p:nvPr/>
        </p:nvSpPr>
        <p:spPr>
          <a:xfrm>
            <a:off x="485775" y="4207381"/>
            <a:ext cx="2590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Arial" panose="020B0604020202020204"/>
                <a:ea typeface="+mn-ea"/>
                <a:cs typeface="+mn-cs"/>
              </a:rPr>
              <a:t>Powder / Foam Compatibility issues SFFFs vs AFFFs ? </a:t>
            </a:r>
          </a:p>
        </p:txBody>
      </p:sp>
      <p:pic>
        <p:nvPicPr>
          <p:cNvPr id="1026" name="Picture 2" descr="Fire Extinguisher Clean-Up: Dry Powder &amp; Chemical, Wet Chemical &amp; Foam">
            <a:extLst>
              <a:ext uri="{FF2B5EF4-FFF2-40B4-BE49-F238E27FC236}">
                <a16:creationId xmlns:a16="http://schemas.microsoft.com/office/drawing/2014/main" id="{8A776E0C-356A-E4CC-50B6-9BFB7951B0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980"/>
          <a:stretch/>
        </p:blipFill>
        <p:spPr bwMode="auto">
          <a:xfrm>
            <a:off x="558325" y="529635"/>
            <a:ext cx="1753696" cy="15896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BB3E331-6507-024E-AE1C-5324E2EA8108}"/>
              </a:ext>
            </a:extLst>
          </p:cNvPr>
          <p:cNvPicPr>
            <a:picLocks noChangeAspect="1"/>
          </p:cNvPicPr>
          <p:nvPr/>
        </p:nvPicPr>
        <p:blipFill>
          <a:blip r:embed="rId4"/>
          <a:stretch>
            <a:fillRect/>
          </a:stretch>
        </p:blipFill>
        <p:spPr>
          <a:xfrm>
            <a:off x="4949504" y="529635"/>
            <a:ext cx="3323790" cy="3464673"/>
          </a:xfrm>
          <a:prstGeom prst="rect">
            <a:avLst/>
          </a:prstGeom>
        </p:spPr>
      </p:pic>
      <p:pic>
        <p:nvPicPr>
          <p:cNvPr id="2" name="Picture 2">
            <a:extLst>
              <a:ext uri="{FF2B5EF4-FFF2-40B4-BE49-F238E27FC236}">
                <a16:creationId xmlns:a16="http://schemas.microsoft.com/office/drawing/2014/main" id="{B8A5B164-9FE0-0C31-510B-8D1A36F1A8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7123" y="4207381"/>
            <a:ext cx="7395287" cy="2218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49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lane catches fire after crash landing at Miami airport">
            <a:extLst>
              <a:ext uri="{FF2B5EF4-FFF2-40B4-BE49-F238E27FC236}">
                <a16:creationId xmlns:a16="http://schemas.microsoft.com/office/drawing/2014/main" id="{BDF1A7B3-70D7-1D28-D621-07DAFD3F2DB5}"/>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755"/>
            <a:ext cx="12192000" cy="6855884"/>
          </a:xfrm>
          <a:prstGeom prst="rect">
            <a:avLst/>
          </a:prstGeom>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F0D4C31-A6A9-46CB-BE1D-D9CCB07F4429}"/>
              </a:ext>
            </a:extLst>
          </p:cNvPr>
          <p:cNvSpPr>
            <a:spLocks noGrp="1"/>
          </p:cNvSpPr>
          <p:nvPr>
            <p:ph type="title"/>
          </p:nvPr>
        </p:nvSpPr>
        <p:spPr/>
        <p:txBody>
          <a:bodyPr/>
          <a:lstStyle/>
          <a:p>
            <a:r>
              <a:rPr lang="en-US" b="1" dirty="0">
                <a:solidFill>
                  <a:srgbClr val="152EA9"/>
                </a:solidFill>
              </a:rPr>
              <a:t>Agenda overview</a:t>
            </a:r>
          </a:p>
        </p:txBody>
      </p:sp>
      <p:sp>
        <p:nvSpPr>
          <p:cNvPr id="10" name="TextBox 9">
            <a:extLst>
              <a:ext uri="{FF2B5EF4-FFF2-40B4-BE49-F238E27FC236}">
                <a16:creationId xmlns:a16="http://schemas.microsoft.com/office/drawing/2014/main" id="{922C0B20-0994-E0ED-10F7-404B054EEC13}"/>
              </a:ext>
            </a:extLst>
          </p:cNvPr>
          <p:cNvSpPr txBox="1"/>
          <p:nvPr/>
        </p:nvSpPr>
        <p:spPr>
          <a:xfrm>
            <a:off x="1007573" y="1562100"/>
            <a:ext cx="7178052" cy="3046988"/>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srgbClr val="152EA9"/>
                </a:solidFill>
              </a:rPr>
              <a:t>Aviation Foam Regulations</a:t>
            </a:r>
          </a:p>
          <a:p>
            <a:pPr marL="342900" indent="-342900">
              <a:buFont typeface="Arial" panose="020B0604020202020204" pitchFamily="34" charset="0"/>
              <a:buChar char="•"/>
            </a:pPr>
            <a:r>
              <a:rPr lang="en-US" sz="2400" b="1" dirty="0">
                <a:solidFill>
                  <a:srgbClr val="152EA9"/>
                </a:solidFill>
              </a:rPr>
              <a:t>ICAO standards</a:t>
            </a:r>
          </a:p>
          <a:p>
            <a:pPr marL="342900" indent="-342900">
              <a:buFont typeface="Arial" panose="020B0604020202020204" pitchFamily="34" charset="0"/>
              <a:buChar char="•"/>
            </a:pPr>
            <a:r>
              <a:rPr lang="en-US" sz="2400" b="1" dirty="0">
                <a:solidFill>
                  <a:srgbClr val="152EA9"/>
                </a:solidFill>
              </a:rPr>
              <a:t>NFF-3B overview</a:t>
            </a:r>
          </a:p>
          <a:p>
            <a:pPr marL="800100" lvl="1" indent="-342900">
              <a:buFont typeface="Arial" panose="020B0604020202020204" pitchFamily="34" charset="0"/>
              <a:buChar char="•"/>
            </a:pPr>
            <a:r>
              <a:rPr lang="en-US" sz="2400" b="1" dirty="0">
                <a:solidFill>
                  <a:srgbClr val="152EA9"/>
                </a:solidFill>
              </a:rPr>
              <a:t>Physical properties </a:t>
            </a:r>
          </a:p>
          <a:p>
            <a:pPr marL="800100" lvl="1" indent="-342900">
              <a:buFont typeface="Arial" panose="020B0604020202020204" pitchFamily="34" charset="0"/>
              <a:buChar char="•"/>
            </a:pPr>
            <a:r>
              <a:rPr lang="en-US" sz="2400" b="1" dirty="0">
                <a:solidFill>
                  <a:srgbClr val="152EA9"/>
                </a:solidFill>
              </a:rPr>
              <a:t>Dry Chemical compatibility</a:t>
            </a:r>
          </a:p>
          <a:p>
            <a:pPr marL="800100" lvl="1" indent="-342900">
              <a:buFont typeface="Arial" panose="020B0604020202020204" pitchFamily="34" charset="0"/>
              <a:buChar char="•"/>
            </a:pPr>
            <a:r>
              <a:rPr lang="en-US" sz="2400" b="1" dirty="0">
                <a:solidFill>
                  <a:srgbClr val="152EA9"/>
                </a:solidFill>
              </a:rPr>
              <a:t>Environmental data</a:t>
            </a:r>
          </a:p>
          <a:p>
            <a:pPr marL="800100" lvl="1" indent="-342900">
              <a:buFont typeface="Arial" panose="020B0604020202020204" pitchFamily="34" charset="0"/>
              <a:buChar char="•"/>
            </a:pPr>
            <a:r>
              <a:rPr lang="en-US" sz="2400" b="1" dirty="0">
                <a:solidFill>
                  <a:srgbClr val="152EA9"/>
                </a:solidFill>
              </a:rPr>
              <a:t>Competitive landscape</a:t>
            </a:r>
          </a:p>
          <a:p>
            <a:pPr marL="342900" indent="-342900">
              <a:buFont typeface="Arial" panose="020B0604020202020204" pitchFamily="34" charset="0"/>
              <a:buChar char="•"/>
            </a:pPr>
            <a:r>
              <a:rPr lang="en-US" sz="2400" b="1" dirty="0">
                <a:solidFill>
                  <a:srgbClr val="152EA9"/>
                </a:solidFill>
              </a:rPr>
              <a:t>Q&amp;A</a:t>
            </a:r>
          </a:p>
        </p:txBody>
      </p:sp>
      <p:sp>
        <p:nvSpPr>
          <p:cNvPr id="4" name="Slide Number Placeholder 3">
            <a:extLst>
              <a:ext uri="{FF2B5EF4-FFF2-40B4-BE49-F238E27FC236}">
                <a16:creationId xmlns:a16="http://schemas.microsoft.com/office/drawing/2014/main" id="{4245D064-7926-93BD-C8C7-8526FB559A61}"/>
              </a:ext>
            </a:extLst>
          </p:cNvPr>
          <p:cNvSpPr>
            <a:spLocks noGrp="1"/>
          </p:cNvSpPr>
          <p:nvPr>
            <p:ph type="sldNum" sz="quarter" idx="4"/>
          </p:nvPr>
        </p:nvSpPr>
        <p:spPr/>
        <p:txBody>
          <a:bodyPr/>
          <a:lstStyle/>
          <a:p>
            <a:fld id="{64D2DCB6-719E-0F43-A160-E508323EF71D}" type="slidenum">
              <a:rPr lang="en-DK" smtClean="0"/>
              <a:pPr/>
              <a:t>2</a:t>
            </a:fld>
            <a:endParaRPr lang="en-DK"/>
          </a:p>
        </p:txBody>
      </p:sp>
    </p:spTree>
    <p:extLst>
      <p:ext uri="{BB962C8B-B14F-4D97-AF65-F5344CB8AC3E}">
        <p14:creationId xmlns:p14="http://schemas.microsoft.com/office/powerpoint/2010/main" val="566007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7CC7D3-98E0-7F4A-233D-0369EA2BF1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660" b="89894" l="1607" r="90000">
                        <a14:foregroundMark x1="41786" y1="84574" x2="41786" y2="84574"/>
                        <a14:foregroundMark x1="40357" y1="85106" x2="40357" y2="85106"/>
                        <a14:foregroundMark x1="70714" y1="59574" x2="70714" y2="59574"/>
                        <a14:foregroundMark x1="69107" y1="64894" x2="69107" y2="64894"/>
                        <a14:foregroundMark x1="70357" y1="72872" x2="70357" y2="72872"/>
                        <a14:foregroundMark x1="78750" y1="68085" x2="78750" y2="68085"/>
                        <a14:foregroundMark x1="59286" y1="50532" x2="59286" y2="50532"/>
                        <a14:foregroundMark x1="63214" y1="52660" x2="63214" y2="52660"/>
                        <a14:foregroundMark x1="32857" y1="57181" x2="32857" y2="57181"/>
                        <a14:foregroundMark x1="37679" y1="64894" x2="37679" y2="64894"/>
                        <a14:foregroundMark x1="30179" y1="65691" x2="30179" y2="65691"/>
                        <a14:foregroundMark x1="29464" y1="21011" x2="29464" y2="21011"/>
                        <a14:foregroundMark x1="31250" y1="23670" x2="31250" y2="23670"/>
                        <a14:foregroundMark x1="32857" y1="23936" x2="32857" y2="23936"/>
                        <a14:foregroundMark x1="39464" y1="28457" x2="39464" y2="28457"/>
                        <a14:foregroundMark x1="54286" y1="32979" x2="54286" y2="32979"/>
                        <a14:foregroundMark x1="45357" y1="35372" x2="45357" y2="35372"/>
                        <a14:foregroundMark x1="46786" y1="35106" x2="46786" y2="35106"/>
                        <a14:foregroundMark x1="48750" y1="35106" x2="48750" y2="35106"/>
                        <a14:foregroundMark x1="49821" y1="35904" x2="49821" y2="35904"/>
                        <a14:foregroundMark x1="50536" y1="35904" x2="50714" y2="36436"/>
                        <a14:foregroundMark x1="50893" y1="36702" x2="50893" y2="36702"/>
                        <a14:foregroundMark x1="51250" y1="36702" x2="51250" y2="36702"/>
                        <a14:foregroundMark x1="52143" y1="36170" x2="52143" y2="36170"/>
                        <a14:foregroundMark x1="25357" y1="16489" x2="25357" y2="16489"/>
                        <a14:foregroundMark x1="23214" y1="12766" x2="23214" y2="12766"/>
                        <a14:foregroundMark x1="22143" y1="11436" x2="22143" y2="11436"/>
                        <a14:foregroundMark x1="20893" y1="10106" x2="20893" y2="10106"/>
                        <a14:foregroundMark x1="20000" y1="9043" x2="20000" y2="9043"/>
                        <a14:foregroundMark x1="19107" y1="8511" x2="19107" y2="8511"/>
                        <a14:foregroundMark x1="18393" y1="7447" x2="18393" y2="7447"/>
                        <a14:foregroundMark x1="18036" y1="6915" x2="18036" y2="6915"/>
                        <a14:foregroundMark x1="17321" y1="6117" x2="17321" y2="6117"/>
                        <a14:foregroundMark x1="17143" y1="5585" x2="17143" y2="5585"/>
                        <a14:foregroundMark x1="16964" y1="5585" x2="16964" y2="5585"/>
                        <a14:foregroundMark x1="16964" y1="5319" x2="16964" y2="5319"/>
                        <a14:foregroundMark x1="16250" y1="4521" x2="16250" y2="4521"/>
                        <a14:foregroundMark x1="15893" y1="4255" x2="15893" y2="4255"/>
                        <a14:foregroundMark x1="15714" y1="3723" x2="15714" y2="3723"/>
                        <a14:foregroundMark x1="15714" y1="3723" x2="15714" y2="3723"/>
                        <a14:foregroundMark x1="15179" y1="2926" x2="15179" y2="2926"/>
                        <a14:foregroundMark x1="15179" y1="2660" x2="15179" y2="2660"/>
                        <a14:foregroundMark x1="15000" y1="2660" x2="15000" y2="2660"/>
                        <a14:foregroundMark x1="15000" y1="2926" x2="15000" y2="3723"/>
                        <a14:foregroundMark x1="15357" y1="4787" x2="15357" y2="4787"/>
                        <a14:foregroundMark x1="13393" y1="43617" x2="13393" y2="43617"/>
                        <a14:foregroundMark x1="14821" y1="44149" x2="14821" y2="44149"/>
                        <a14:foregroundMark x1="15893" y1="44947" x2="15893" y2="44947"/>
                        <a14:foregroundMark x1="1607" y1="37766" x2="1607" y2="37766"/>
                        <a14:foregroundMark x1="2857" y1="38830" x2="2857" y2="38830"/>
                        <a14:foregroundMark x1="45179" y1="77128" x2="45179" y2="77128"/>
                        <a14:foregroundMark x1="15179" y1="66755" x2="15179" y2="66755"/>
                        <a14:foregroundMark x1="17321" y1="67021" x2="17321" y2="67021"/>
                        <a14:foregroundMark x1="17857" y1="66755" x2="18214" y2="66755"/>
                        <a14:foregroundMark x1="19107" y1="66489" x2="19107" y2="66489"/>
                        <a14:foregroundMark x1="20179" y1="66489" x2="20179" y2="66489"/>
                        <a14:foregroundMark x1="14286" y1="67021" x2="14286" y2="67021"/>
                        <a14:foregroundMark x1="12321" y1="67287" x2="12321" y2="67287"/>
                        <a14:foregroundMark x1="13750" y1="67287" x2="13750" y2="67287"/>
                        <a14:foregroundMark x1="14286" y1="63298" x2="14286" y2="63298"/>
                        <a14:foregroundMark x1="14107" y1="57181" x2="14107" y2="57181"/>
                        <a14:foregroundMark x1="13393" y1="58245" x2="13393" y2="58245"/>
                        <a14:foregroundMark x1="13750" y1="69415" x2="13750" y2="69415"/>
                        <a14:foregroundMark x1="48571" y1="83511" x2="48571" y2="83511"/>
                        <a14:foregroundMark x1="54821" y1="82447" x2="54821" y2="82447"/>
                        <a14:foregroundMark x1="56607" y1="81915" x2="56607" y2="81915"/>
                        <a14:foregroundMark x1="59286" y1="81383" x2="59286" y2="81383"/>
                        <a14:foregroundMark x1="16964" y1="45745" x2="16964" y2="45745"/>
                        <a14:backgroundMark x1="8036" y1="50000" x2="8036" y2="50000"/>
                        <a14:backgroundMark x1="9107" y1="52394" x2="9107" y2="52394"/>
                        <a14:backgroundMark x1="13214" y1="52394" x2="13214" y2="52394"/>
                        <a14:backgroundMark x1="17679" y1="55585" x2="17679" y2="55585"/>
                        <a14:backgroundMark x1="19107" y1="58245" x2="19107" y2="58245"/>
                        <a14:backgroundMark x1="20179" y1="56383" x2="20179" y2="56383"/>
                        <a14:backgroundMark x1="19643" y1="51330" x2="19643" y2="51330"/>
                        <a14:backgroundMark x1="19643" y1="51862" x2="19821" y2="52394"/>
                        <a14:backgroundMark x1="19821" y1="55319" x2="19821" y2="55319"/>
                        <a14:backgroundMark x1="18571" y1="64096" x2="18571" y2="64096"/>
                        <a14:backgroundMark x1="19286" y1="71809" x2="19286" y2="71809"/>
                        <a14:backgroundMark x1="1964" y1="53457" x2="1964" y2="53457"/>
                        <a14:backgroundMark x1="16250" y1="53723" x2="16250" y2="53723"/>
                        <a14:backgroundMark x1="20714" y1="40957" x2="20714" y2="40957"/>
                        <a14:backgroundMark x1="21250" y1="42553" x2="21250" y2="42553"/>
                        <a14:backgroundMark x1="21786" y1="44149" x2="21786" y2="44149"/>
                        <a14:backgroundMark x1="27143" y1="39362" x2="27143" y2="39362"/>
                        <a14:backgroundMark x1="28036" y1="39628" x2="28036" y2="39628"/>
                        <a14:backgroundMark x1="16964" y1="51330" x2="16964" y2="51330"/>
                        <a14:backgroundMark x1="20893" y1="59574" x2="20893" y2="59574"/>
                        <a14:backgroundMark x1="32143" y1="79255" x2="32143" y2="79255"/>
                        <a14:backgroundMark x1="33214" y1="79255" x2="33214" y2="79255"/>
                        <a14:backgroundMark x1="37321" y1="80053" x2="37321" y2="80053"/>
                        <a14:backgroundMark x1="41071" y1="78989" x2="41071" y2="78989"/>
                        <a14:backgroundMark x1="47857" y1="76862" x2="47857" y2="76862"/>
                        <a14:backgroundMark x1="47500" y1="75266" x2="47500" y2="75266"/>
                        <a14:backgroundMark x1="49286" y1="81649" x2="49286" y2="81649"/>
                        <a14:backgroundMark x1="50893" y1="80851" x2="50893" y2="80851"/>
                        <a14:backgroundMark x1="56429" y1="81117" x2="56429" y2="81117"/>
                        <a14:backgroundMark x1="61250" y1="79255" x2="61250" y2="79255"/>
                        <a14:backgroundMark x1="44821" y1="82447" x2="44821" y2="82447"/>
                      </a14:backgroundRemoval>
                    </a14:imgEffect>
                  </a14:imgLayer>
                </a14:imgProps>
              </a:ext>
            </a:extLst>
          </a:blip>
          <a:srcRect l="18429" t="4625" r="30223" b="12808"/>
          <a:stretch/>
        </p:blipFill>
        <p:spPr>
          <a:xfrm>
            <a:off x="9271282" y="-31859"/>
            <a:ext cx="2596869" cy="2803634"/>
          </a:xfrm>
          <a:prstGeom prst="rect">
            <a:avLst/>
          </a:prstGeom>
        </p:spPr>
      </p:pic>
      <p:sp>
        <p:nvSpPr>
          <p:cNvPr id="8" name="Title 7">
            <a:extLst>
              <a:ext uri="{FF2B5EF4-FFF2-40B4-BE49-F238E27FC236}">
                <a16:creationId xmlns:a16="http://schemas.microsoft.com/office/drawing/2014/main" id="{E3E87699-7421-790E-4CD1-E6B4DCBFF07D}"/>
              </a:ext>
            </a:extLst>
          </p:cNvPr>
          <p:cNvSpPr>
            <a:spLocks noGrp="1"/>
          </p:cNvSpPr>
          <p:nvPr>
            <p:ph type="ctrTitle"/>
          </p:nvPr>
        </p:nvSpPr>
        <p:spPr>
          <a:xfrm>
            <a:off x="558325" y="2886312"/>
            <a:ext cx="3205162" cy="1107996"/>
          </a:xfrm>
        </p:spPr>
        <p:txBody>
          <a:bodyPr/>
          <a:lstStyle/>
          <a:p>
            <a:r>
              <a:rPr lang="en-US" sz="3600" dirty="0"/>
              <a:t>Foam Expansion</a:t>
            </a:r>
          </a:p>
        </p:txBody>
      </p:sp>
      <p:sp>
        <p:nvSpPr>
          <p:cNvPr id="3" name="Oval 2">
            <a:extLst>
              <a:ext uri="{FF2B5EF4-FFF2-40B4-BE49-F238E27FC236}">
                <a16:creationId xmlns:a16="http://schemas.microsoft.com/office/drawing/2014/main" id="{9B8D9F29-7355-B979-BC3B-0593772640CE}"/>
              </a:ext>
            </a:extLst>
          </p:cNvPr>
          <p:cNvSpPr/>
          <p:nvPr/>
        </p:nvSpPr>
        <p:spPr>
          <a:xfrm>
            <a:off x="9330632" y="1197096"/>
            <a:ext cx="592183" cy="5921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Oval 5">
            <a:extLst>
              <a:ext uri="{FF2B5EF4-FFF2-40B4-BE49-F238E27FC236}">
                <a16:creationId xmlns:a16="http://schemas.microsoft.com/office/drawing/2014/main" id="{01E539C6-2A15-F3B7-2BB1-5F3759FD0F2A}"/>
              </a:ext>
            </a:extLst>
          </p:cNvPr>
          <p:cNvSpPr/>
          <p:nvPr/>
        </p:nvSpPr>
        <p:spPr>
          <a:xfrm>
            <a:off x="9603319" y="339739"/>
            <a:ext cx="592183" cy="5921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98E75453-FD9E-E72E-FC3F-0AD995A215FB}"/>
              </a:ext>
            </a:extLst>
          </p:cNvPr>
          <p:cNvSpPr txBox="1"/>
          <p:nvPr/>
        </p:nvSpPr>
        <p:spPr>
          <a:xfrm>
            <a:off x="5749441" y="1014995"/>
            <a:ext cx="2279176" cy="276999"/>
          </a:xfrm>
          <a:prstGeom prst="rect">
            <a:avLst/>
          </a:prstGeom>
          <a:noFill/>
          <a:ln>
            <a:noFill/>
          </a:ln>
        </p:spPr>
        <p:txBody>
          <a:bodyPr wrap="square" rtlCol="0">
            <a:spAutoFit/>
          </a:bodyPr>
          <a:lstStyle/>
          <a:p>
            <a:pPr algn="r"/>
            <a:r>
              <a:rPr lang="en-US" sz="1200" b="1" dirty="0"/>
              <a:t>Low Attack Bumper Turret</a:t>
            </a:r>
          </a:p>
        </p:txBody>
      </p:sp>
      <p:sp>
        <p:nvSpPr>
          <p:cNvPr id="10" name="TextBox 9">
            <a:extLst>
              <a:ext uri="{FF2B5EF4-FFF2-40B4-BE49-F238E27FC236}">
                <a16:creationId xmlns:a16="http://schemas.microsoft.com/office/drawing/2014/main" id="{215D887E-5FA4-5E84-4BB4-3B0DDFE133D0}"/>
              </a:ext>
            </a:extLst>
          </p:cNvPr>
          <p:cNvSpPr txBox="1"/>
          <p:nvPr/>
        </p:nvSpPr>
        <p:spPr>
          <a:xfrm>
            <a:off x="7315981" y="609558"/>
            <a:ext cx="1240133" cy="276999"/>
          </a:xfrm>
          <a:prstGeom prst="rect">
            <a:avLst/>
          </a:prstGeom>
          <a:noFill/>
          <a:ln>
            <a:noFill/>
          </a:ln>
        </p:spPr>
        <p:txBody>
          <a:bodyPr wrap="square" rtlCol="0">
            <a:spAutoFit/>
          </a:bodyPr>
          <a:lstStyle/>
          <a:p>
            <a:pPr algn="r"/>
            <a:r>
              <a:rPr lang="en-US" sz="1200" b="1" dirty="0"/>
              <a:t>Roof Turret</a:t>
            </a:r>
          </a:p>
        </p:txBody>
      </p:sp>
      <p:cxnSp>
        <p:nvCxnSpPr>
          <p:cNvPr id="11" name="Straight Connector 10">
            <a:extLst>
              <a:ext uri="{FF2B5EF4-FFF2-40B4-BE49-F238E27FC236}">
                <a16:creationId xmlns:a16="http://schemas.microsoft.com/office/drawing/2014/main" id="{7B8FFC52-1F4A-47D8-1A79-B06AAD9F9AFB}"/>
              </a:ext>
            </a:extLst>
          </p:cNvPr>
          <p:cNvCxnSpPr>
            <a:cxnSpLocks/>
            <a:stCxn id="10" idx="3"/>
            <a:endCxn id="6" idx="2"/>
          </p:cNvCxnSpPr>
          <p:nvPr/>
        </p:nvCxnSpPr>
        <p:spPr>
          <a:xfrm flipV="1">
            <a:off x="8556114" y="635831"/>
            <a:ext cx="1047205" cy="112227"/>
          </a:xfrm>
          <a:prstGeom prst="line">
            <a:avLst/>
          </a:prstGeom>
          <a:ln>
            <a:solidFill>
              <a:srgbClr val="FF0000"/>
            </a:solidFill>
          </a:ln>
        </p:spPr>
        <p:style>
          <a:lnRef idx="1">
            <a:schemeClr val="accent5"/>
          </a:lnRef>
          <a:fillRef idx="0">
            <a:schemeClr val="accent5"/>
          </a:fillRef>
          <a:effectRef idx="0">
            <a:schemeClr val="accent5"/>
          </a:effectRef>
          <a:fontRef idx="minor">
            <a:schemeClr val="tx1"/>
          </a:fontRef>
        </p:style>
      </p:cxnSp>
      <p:cxnSp>
        <p:nvCxnSpPr>
          <p:cNvPr id="12" name="Straight Connector 11">
            <a:extLst>
              <a:ext uri="{FF2B5EF4-FFF2-40B4-BE49-F238E27FC236}">
                <a16:creationId xmlns:a16="http://schemas.microsoft.com/office/drawing/2014/main" id="{E56C0BD8-4657-CCA5-3F7F-6760352EAA60}"/>
              </a:ext>
            </a:extLst>
          </p:cNvPr>
          <p:cNvCxnSpPr>
            <a:cxnSpLocks/>
            <a:stCxn id="9" idx="3"/>
            <a:endCxn id="3" idx="1"/>
          </p:cNvCxnSpPr>
          <p:nvPr/>
        </p:nvCxnSpPr>
        <p:spPr>
          <a:xfrm>
            <a:off x="8028617" y="1153495"/>
            <a:ext cx="1388738" cy="13032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CBB5881-AFEC-E96D-4F1E-CBF478609B3E}"/>
              </a:ext>
            </a:extLst>
          </p:cNvPr>
          <p:cNvSpPr txBox="1"/>
          <p:nvPr/>
        </p:nvSpPr>
        <p:spPr>
          <a:xfrm>
            <a:off x="4455623" y="1665293"/>
            <a:ext cx="4270160" cy="1200329"/>
          </a:xfrm>
          <a:prstGeom prst="rect">
            <a:avLst/>
          </a:prstGeom>
          <a:noFill/>
        </p:spPr>
        <p:txBody>
          <a:bodyPr wrap="square" rtlCol="0">
            <a:spAutoFit/>
          </a:bodyPr>
          <a:lstStyle/>
          <a:p>
            <a:r>
              <a:rPr lang="en-US" b="1" dirty="0">
                <a:solidFill>
                  <a:srgbClr val="152EA9"/>
                </a:solidFill>
              </a:rPr>
              <a:t>ARFFs are  randomly using Air-Aspirated or Non-Air-Aspirated discharge devices based on Fire Truck manufacturers standards.</a:t>
            </a:r>
          </a:p>
        </p:txBody>
      </p:sp>
      <p:sp>
        <p:nvSpPr>
          <p:cNvPr id="16" name="TextBox 15">
            <a:extLst>
              <a:ext uri="{FF2B5EF4-FFF2-40B4-BE49-F238E27FC236}">
                <a16:creationId xmlns:a16="http://schemas.microsoft.com/office/drawing/2014/main" id="{7123D5DA-E231-31F6-3DB6-88DF04A8DB0E}"/>
              </a:ext>
            </a:extLst>
          </p:cNvPr>
          <p:cNvSpPr txBox="1"/>
          <p:nvPr/>
        </p:nvSpPr>
        <p:spPr>
          <a:xfrm>
            <a:off x="4455623" y="3028950"/>
            <a:ext cx="7178052" cy="3323987"/>
          </a:xfrm>
          <a:prstGeom prst="rect">
            <a:avLst/>
          </a:prstGeom>
          <a:noFill/>
        </p:spPr>
        <p:txBody>
          <a:bodyPr wrap="square" rtlCol="0">
            <a:spAutoFit/>
          </a:bodyPr>
          <a:lstStyle/>
          <a:p>
            <a:r>
              <a:rPr lang="en-US" sz="2400" b="1" dirty="0">
                <a:solidFill>
                  <a:srgbClr val="152EA9"/>
                </a:solidFill>
              </a:rPr>
              <a:t>NFFs do need minimum expansion to work ! We’ve pushed that message for the past 3 years</a:t>
            </a:r>
          </a:p>
          <a:p>
            <a:endParaRPr lang="en-US" dirty="0">
              <a:solidFill>
                <a:srgbClr val="152EA9"/>
              </a:solidFill>
            </a:endParaRPr>
          </a:p>
          <a:p>
            <a:r>
              <a:rPr lang="en-US" b="1" dirty="0">
                <a:solidFill>
                  <a:srgbClr val="152EA9"/>
                </a:solidFill>
              </a:rPr>
              <a:t>No requirement per ICAO standard to evaluate performance of Foams with non-air-aspirated equipment.  </a:t>
            </a:r>
          </a:p>
          <a:p>
            <a:endParaRPr lang="en-US" dirty="0">
              <a:solidFill>
                <a:srgbClr val="152EA9"/>
              </a:solidFill>
            </a:endParaRPr>
          </a:p>
          <a:p>
            <a:pPr marL="285750" indent="-285750">
              <a:buFont typeface="Arial" panose="020B0604020202020204" pitchFamily="34" charset="0"/>
              <a:buChar char="•"/>
            </a:pPr>
            <a:r>
              <a:rPr lang="en-US" dirty="0">
                <a:solidFill>
                  <a:srgbClr val="152EA9"/>
                </a:solidFill>
              </a:rPr>
              <a:t>NFF-3B has been tested on ICAO standard using typical UNI-86 nozzle same as EN1568 giving high Low Expansion </a:t>
            </a:r>
            <a:r>
              <a:rPr lang="en-US" b="1" dirty="0">
                <a:solidFill>
                  <a:srgbClr val="152EA9"/>
                </a:solidFill>
              </a:rPr>
              <a:t>9.5:1</a:t>
            </a:r>
            <a:r>
              <a:rPr lang="en-US" dirty="0">
                <a:solidFill>
                  <a:srgbClr val="152EA9"/>
                </a:solidFill>
              </a:rPr>
              <a:t> </a:t>
            </a:r>
          </a:p>
          <a:p>
            <a:pPr marL="285750" indent="-285750">
              <a:buFont typeface="Arial" panose="020B0604020202020204" pitchFamily="34" charset="0"/>
              <a:buChar char="•"/>
            </a:pPr>
            <a:endParaRPr lang="en-US" b="1" dirty="0">
              <a:solidFill>
                <a:srgbClr val="152EA9"/>
              </a:solidFill>
            </a:endParaRPr>
          </a:p>
          <a:p>
            <a:pPr marL="285750" indent="-285750">
              <a:buFont typeface="Arial" panose="020B0604020202020204" pitchFamily="34" charset="0"/>
              <a:buChar char="•"/>
            </a:pPr>
            <a:r>
              <a:rPr lang="en-US" dirty="0">
                <a:solidFill>
                  <a:srgbClr val="152EA9"/>
                </a:solidFill>
              </a:rPr>
              <a:t>Internal testing done on fire pan using 2.5 lpm/m</a:t>
            </a:r>
            <a:r>
              <a:rPr lang="en-US" baseline="30000" dirty="0">
                <a:solidFill>
                  <a:srgbClr val="152EA9"/>
                </a:solidFill>
              </a:rPr>
              <a:t>2</a:t>
            </a:r>
            <a:r>
              <a:rPr lang="en-US" dirty="0">
                <a:solidFill>
                  <a:srgbClr val="152EA9"/>
                </a:solidFill>
              </a:rPr>
              <a:t> application rate successfully extinguishing using Expansion down to </a:t>
            </a:r>
            <a:r>
              <a:rPr lang="en-US" b="1" u="sng" dirty="0">
                <a:solidFill>
                  <a:srgbClr val="152EA9"/>
                </a:solidFill>
              </a:rPr>
              <a:t>4:1</a:t>
            </a:r>
            <a:r>
              <a:rPr lang="en-US" dirty="0">
                <a:solidFill>
                  <a:srgbClr val="152EA9"/>
                </a:solidFill>
              </a:rPr>
              <a:t> </a:t>
            </a:r>
          </a:p>
        </p:txBody>
      </p:sp>
      <p:sp>
        <p:nvSpPr>
          <p:cNvPr id="21" name="TextBox 20">
            <a:extLst>
              <a:ext uri="{FF2B5EF4-FFF2-40B4-BE49-F238E27FC236}">
                <a16:creationId xmlns:a16="http://schemas.microsoft.com/office/drawing/2014/main" id="{A1A53742-AF33-E95F-5BB0-2EAC13BA92C3}"/>
              </a:ext>
            </a:extLst>
          </p:cNvPr>
          <p:cNvSpPr txBox="1"/>
          <p:nvPr/>
        </p:nvSpPr>
        <p:spPr>
          <a:xfrm>
            <a:off x="487987" y="4650342"/>
            <a:ext cx="25908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Arial" panose="020B0604020202020204"/>
                <a:ea typeface="+mn-ea"/>
                <a:cs typeface="+mn-cs"/>
              </a:rPr>
              <a:t>NFF-3B is suitable for both Air-Aspirating or Non-Air-Aspirating discharge devices</a:t>
            </a:r>
          </a:p>
        </p:txBody>
      </p:sp>
      <p:pic>
        <p:nvPicPr>
          <p:cNvPr id="23" name="Picture 22">
            <a:extLst>
              <a:ext uri="{FF2B5EF4-FFF2-40B4-BE49-F238E27FC236}">
                <a16:creationId xmlns:a16="http://schemas.microsoft.com/office/drawing/2014/main" id="{1FA36327-4542-15E0-6D71-77B49CF7650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8542" b="90000" l="10000" r="95500">
                        <a14:foregroundMark x1="92500" y1="39375" x2="95833" y2="61667"/>
                        <a14:foregroundMark x1="95833" y1="61667" x2="89167" y2="59375"/>
                        <a14:foregroundMark x1="89167" y1="59375" x2="87000" y2="44167"/>
                        <a14:foregroundMark x1="87000" y1="44167" x2="90667" y2="38333"/>
                        <a14:foregroundMark x1="38000" y1="29375" x2="43333" y2="29375"/>
                        <a14:foregroundMark x1="36833" y1="30000" x2="36833" y2="30000"/>
                        <a14:foregroundMark x1="36333" y1="29792" x2="36333" y2="29792"/>
                        <a14:foregroundMark x1="95500" y1="56250" x2="92333" y2="58125"/>
                        <a14:foregroundMark x1="45500" y1="17917" x2="45500" y2="17917"/>
                        <a14:foregroundMark x1="43833" y1="17500" x2="43833" y2="17500"/>
                        <a14:foregroundMark x1="42000" y1="16875" x2="42000" y2="16875"/>
                        <a14:foregroundMark x1="41333" y1="16875" x2="41333" y2="16875"/>
                        <a14:foregroundMark x1="40667" y1="16458" x2="40667" y2="16458"/>
                        <a14:foregroundMark x1="40333" y1="16250" x2="40333" y2="16250"/>
                        <a14:foregroundMark x1="40333" y1="16250" x2="40333" y2="16250"/>
                        <a14:foregroundMark x1="38833" y1="15625" x2="38833" y2="15625"/>
                        <a14:foregroundMark x1="37500" y1="15625" x2="37500" y2="15625"/>
                        <a14:foregroundMark x1="36333" y1="15208" x2="36333" y2="15208"/>
                        <a14:foregroundMark x1="34167" y1="14375" x2="34167" y2="14375"/>
                        <a14:foregroundMark x1="33167" y1="13958" x2="33167" y2="13958"/>
                        <a14:foregroundMark x1="32167" y1="13333" x2="32167" y2="13333"/>
                        <a14:foregroundMark x1="31500" y1="12917" x2="31500" y2="12917"/>
                        <a14:foregroundMark x1="30667" y1="12500" x2="30667" y2="12500"/>
                        <a14:foregroundMark x1="30000" y1="12083" x2="30000" y2="12083"/>
                        <a14:foregroundMark x1="30000" y1="12083" x2="30000" y2="12083"/>
                        <a14:foregroundMark x1="29667" y1="12083" x2="29667" y2="12083"/>
                        <a14:foregroundMark x1="28000" y1="11458" x2="28000" y2="11458"/>
                        <a14:foregroundMark x1="28000" y1="11458" x2="28000" y2="11458"/>
                        <a14:foregroundMark x1="28000" y1="11458" x2="28000" y2="11458"/>
                        <a14:foregroundMark x1="27833" y1="11458" x2="27833" y2="11458"/>
                        <a14:foregroundMark x1="27667" y1="11458" x2="27667" y2="11458"/>
                        <a14:foregroundMark x1="27000" y1="11042" x2="27000" y2="11042"/>
                        <a14:foregroundMark x1="26833" y1="11042" x2="26833" y2="11042"/>
                        <a14:foregroundMark x1="26500" y1="10833" x2="26500" y2="10833"/>
                        <a14:foregroundMark x1="29833" y1="10833" x2="29833" y2="10833"/>
                        <a14:foregroundMark x1="24833" y1="11042" x2="24833" y2="11042"/>
                        <a14:foregroundMark x1="23667" y1="10417" x2="23667" y2="10417"/>
                        <a14:foregroundMark x1="23333" y1="10000" x2="23333" y2="10000"/>
                        <a14:foregroundMark x1="21333" y1="9583" x2="21333" y2="9583"/>
                        <a14:foregroundMark x1="19667" y1="8542" x2="19667" y2="8542"/>
                        <a14:foregroundMark x1="19500" y1="8542" x2="19500" y2="8542"/>
                        <a14:foregroundMark x1="20500" y1="8542" x2="20500" y2="8542"/>
                        <a14:foregroundMark x1="22833" y1="8958" x2="22833" y2="8958"/>
                        <a14:foregroundMark x1="24333" y1="9583" x2="24333" y2="9583"/>
                        <a14:foregroundMark x1="24333" y1="9583" x2="24333" y2="9583"/>
                        <a14:foregroundMark x1="27500" y1="11042" x2="27500" y2="11042"/>
                        <a14:foregroundMark x1="27167" y1="11250" x2="27167" y2="11250"/>
                        <a14:foregroundMark x1="27833" y1="11667" x2="27833" y2="11667"/>
                        <a14:foregroundMark x1="33500" y1="47708" x2="33500" y2="47708"/>
                        <a14:foregroundMark x1="31167" y1="46042" x2="31167" y2="46042"/>
                        <a14:foregroundMark x1="29667" y1="45625" x2="29667" y2="45625"/>
                        <a14:foregroundMark x1="27167" y1="44375" x2="27167" y2="44375"/>
                        <a14:foregroundMark x1="28000" y1="44792" x2="28000" y2="44792"/>
                        <a14:foregroundMark x1="28667" y1="45208" x2="28667" y2="45208"/>
                        <a14:foregroundMark x1="25167" y1="43333" x2="25167" y2="43333"/>
                        <a14:foregroundMark x1="23667" y1="42500" x2="23667" y2="42500"/>
                        <a14:foregroundMark x1="22500" y1="41667" x2="22500" y2="41667"/>
                        <a14:foregroundMark x1="26500" y1="44792" x2="26500" y2="44792"/>
                        <a14:foregroundMark x1="25167" y1="43542" x2="25167" y2="43542"/>
                        <a14:foregroundMark x1="24167" y1="42708" x2="24167" y2="42708"/>
                        <a14:foregroundMark x1="23000" y1="42500" x2="23000" y2="42500"/>
                        <a14:foregroundMark x1="22000" y1="41667" x2="22000" y2="41667"/>
                        <a14:foregroundMark x1="20833" y1="41250" x2="20833" y2="41250"/>
                        <a14:foregroundMark x1="20500" y1="40833" x2="20500" y2="40833"/>
                        <a14:foregroundMark x1="20500" y1="40833" x2="20500" y2="40833"/>
                        <a14:foregroundMark x1="20500" y1="40833" x2="20500" y2="40833"/>
                        <a14:foregroundMark x1="19833" y1="40417" x2="19833" y2="40417"/>
                        <a14:foregroundMark x1="19000" y1="39792" x2="19000" y2="39792"/>
                        <a14:foregroundMark x1="19000" y1="39792" x2="19000" y2="39792"/>
                        <a14:foregroundMark x1="18667" y1="39583" x2="18667" y2="39583"/>
                        <a14:foregroundMark x1="18333" y1="39375" x2="18333" y2="39375"/>
                        <a14:foregroundMark x1="18333" y1="39375" x2="18333" y2="39375"/>
                        <a14:foregroundMark x1="17833" y1="38958" x2="17833" y2="38958"/>
                        <a14:foregroundMark x1="28667" y1="45625" x2="28667" y2="45625"/>
                        <a14:foregroundMark x1="29500" y1="45625" x2="29500" y2="45625"/>
                        <a14:foregroundMark x1="30167" y1="46042" x2="30167" y2="46042"/>
                        <a14:foregroundMark x1="30667" y1="46042" x2="30667" y2="46042"/>
                        <a14:foregroundMark x1="30833" y1="46458" x2="30833" y2="46458"/>
                        <a14:foregroundMark x1="31167" y1="46667" x2="31167" y2="46667"/>
                        <a14:foregroundMark x1="31833" y1="47292" x2="31833" y2="47292"/>
                        <a14:foregroundMark x1="32833" y1="47708" x2="32833" y2="47708"/>
                        <a14:foregroundMark x1="33167" y1="47708" x2="33167" y2="47708"/>
                        <a14:foregroundMark x1="33667" y1="48125" x2="33667" y2="48125"/>
                        <a14:foregroundMark x1="73000" y1="35000" x2="73000" y2="35000"/>
                        <a14:foregroundMark x1="70833" y1="25208" x2="70833" y2="25208"/>
                        <a14:foregroundMark x1="73333" y1="26875" x2="73333" y2="26875"/>
                        <a14:backgroundMark x1="26500" y1="61458" x2="27667" y2="70417"/>
                        <a14:backgroundMark x1="29833" y1="49583" x2="29833" y2="49583"/>
                      </a14:backgroundRemoval>
                    </a14:imgEffect>
                  </a14:imgLayer>
                </a14:imgProps>
              </a:ext>
            </a:extLst>
          </a:blip>
          <a:srcRect l="14254" b="19999"/>
          <a:stretch/>
        </p:blipFill>
        <p:spPr>
          <a:xfrm>
            <a:off x="323849" y="221176"/>
            <a:ext cx="3417193" cy="2550599"/>
          </a:xfrm>
          <a:prstGeom prst="rect">
            <a:avLst/>
          </a:prstGeom>
        </p:spPr>
      </p:pic>
      <p:sp>
        <p:nvSpPr>
          <p:cNvPr id="7" name="Oval 6">
            <a:extLst>
              <a:ext uri="{FF2B5EF4-FFF2-40B4-BE49-F238E27FC236}">
                <a16:creationId xmlns:a16="http://schemas.microsoft.com/office/drawing/2014/main" id="{06502030-13CE-E2DC-911C-8D1572A457C1}"/>
              </a:ext>
            </a:extLst>
          </p:cNvPr>
          <p:cNvSpPr/>
          <p:nvPr/>
        </p:nvSpPr>
        <p:spPr>
          <a:xfrm>
            <a:off x="10020095" y="1712618"/>
            <a:ext cx="592183" cy="5921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TextBox 12">
            <a:extLst>
              <a:ext uri="{FF2B5EF4-FFF2-40B4-BE49-F238E27FC236}">
                <a16:creationId xmlns:a16="http://schemas.microsoft.com/office/drawing/2014/main" id="{9AC0DF3E-CF39-86FA-6020-0CE18DF7B2D4}"/>
              </a:ext>
            </a:extLst>
          </p:cNvPr>
          <p:cNvSpPr txBox="1"/>
          <p:nvPr/>
        </p:nvSpPr>
        <p:spPr>
          <a:xfrm>
            <a:off x="8591471" y="2474086"/>
            <a:ext cx="1028181" cy="276999"/>
          </a:xfrm>
          <a:prstGeom prst="rect">
            <a:avLst/>
          </a:prstGeom>
          <a:noFill/>
          <a:ln>
            <a:noFill/>
          </a:ln>
        </p:spPr>
        <p:txBody>
          <a:bodyPr wrap="square" rtlCol="0">
            <a:spAutoFit/>
          </a:bodyPr>
          <a:lstStyle/>
          <a:p>
            <a:pPr algn="r"/>
            <a:r>
              <a:rPr lang="en-US" sz="1200" b="1" dirty="0"/>
              <a:t>Handlines </a:t>
            </a:r>
          </a:p>
        </p:txBody>
      </p:sp>
      <p:cxnSp>
        <p:nvCxnSpPr>
          <p:cNvPr id="14" name="Straight Connector 13">
            <a:extLst>
              <a:ext uri="{FF2B5EF4-FFF2-40B4-BE49-F238E27FC236}">
                <a16:creationId xmlns:a16="http://schemas.microsoft.com/office/drawing/2014/main" id="{FC5A3DDE-04F9-597F-01A3-D4DB4D57FCDD}"/>
              </a:ext>
            </a:extLst>
          </p:cNvPr>
          <p:cNvCxnSpPr>
            <a:cxnSpLocks/>
            <a:stCxn id="13" idx="3"/>
            <a:endCxn id="7" idx="3"/>
          </p:cNvCxnSpPr>
          <p:nvPr/>
        </p:nvCxnSpPr>
        <p:spPr>
          <a:xfrm flipV="1">
            <a:off x="9619652" y="2218078"/>
            <a:ext cx="487166" cy="39450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856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1" name="tyco_fpp_alt_wht_rev_rgb_300.png"/>
          <p:cNvPicPr>
            <a:picLocks noChangeAspect="1"/>
          </p:cNvPicPr>
          <p:nvPr/>
        </p:nvPicPr>
        <p:blipFill>
          <a:blip r:embed="rId5"/>
          <a:stretch>
            <a:fillRect/>
          </a:stretch>
        </p:blipFill>
        <p:spPr>
          <a:xfrm>
            <a:off x="10839256" y="6527984"/>
            <a:ext cx="1270001" cy="241154"/>
          </a:xfrm>
          <a:prstGeom prst="rect">
            <a:avLst/>
          </a:prstGeom>
          <a:ln w="12700">
            <a:miter lim="400000"/>
          </a:ln>
        </p:spPr>
      </p:pic>
      <p:pic>
        <p:nvPicPr>
          <p:cNvPr id="862" name="AFFF_HYD_02_trimmed.mp4"/>
          <p:cNvPicPr>
            <a:picLocks/>
          </p:cNvPicPr>
          <p:nvPr>
            <a:videoFile r:link="rId2"/>
            <p:extLst>
              <p:ext uri="{DAA4B4D4-6D71-4841-9C94-3DE7FCFB9230}">
                <p14:media xmlns:p14="http://schemas.microsoft.com/office/powerpoint/2010/main" r:embed="rId1"/>
              </p:ext>
            </p:extLst>
          </p:nvPr>
        </p:nvPicPr>
        <p:blipFill>
          <a:blip r:embed="rId6"/>
          <a:stretch>
            <a:fillRect/>
          </a:stretch>
        </p:blipFill>
        <p:spPr>
          <a:xfrm>
            <a:off x="-1" y="6152"/>
            <a:ext cx="12192001" cy="6858001"/>
          </a:xfrm>
          <a:prstGeom prst="rect">
            <a:avLst/>
          </a:prstGeom>
          <a:ln w="12700">
            <a:miter lim="400000"/>
          </a:ln>
        </p:spPr>
      </p:pic>
      <p:sp>
        <p:nvSpPr>
          <p:cNvPr id="863" name="Shape 863"/>
          <p:cNvSpPr>
            <a:spLocks noGrp="1"/>
          </p:cNvSpPr>
          <p:nvPr>
            <p:ph type="title"/>
          </p:nvPr>
        </p:nvSpPr>
        <p:spPr>
          <a:prstGeom prst="rect">
            <a:avLst/>
          </a:prstGeom>
        </p:spPr>
        <p:txBody>
          <a:bodyPr/>
          <a:lstStyle/>
          <a:p>
            <a:r>
              <a:rPr sz="3600" b="1" dirty="0">
                <a:solidFill>
                  <a:srgbClr val="FFFFFF"/>
                </a:solidFill>
              </a:rPr>
              <a:t>How Foam Works</a:t>
            </a:r>
          </a:p>
        </p:txBody>
      </p:sp>
      <p:grpSp>
        <p:nvGrpSpPr>
          <p:cNvPr id="867" name="Group 867"/>
          <p:cNvGrpSpPr/>
          <p:nvPr/>
        </p:nvGrpSpPr>
        <p:grpSpPr>
          <a:xfrm>
            <a:off x="1322719" y="5256126"/>
            <a:ext cx="3718017" cy="653545"/>
            <a:chOff x="1372580" y="0"/>
            <a:chExt cx="7436032" cy="1307090"/>
          </a:xfrm>
        </p:grpSpPr>
        <p:sp>
          <p:nvSpPr>
            <p:cNvPr id="865" name="Shape 865"/>
            <p:cNvSpPr/>
            <p:nvPr/>
          </p:nvSpPr>
          <p:spPr>
            <a:xfrm>
              <a:off x="1372580" y="650500"/>
              <a:ext cx="5547361" cy="6565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lvl1pPr algn="l"/>
            </a:lstStyle>
            <a:p>
              <a:r>
                <a:rPr lang="en-AU" dirty="0">
                  <a:solidFill>
                    <a:srgbClr val="FFFFFF"/>
                  </a:solidFill>
                  <a:latin typeface="Arial"/>
                  <a:ea typeface="Arial"/>
                  <a:cs typeface="Arial"/>
                </a:rPr>
                <a:t>Hydrocarbon Fuel</a:t>
              </a:r>
              <a:endParaRPr dirty="0">
                <a:latin typeface="Arial"/>
                <a:ea typeface="Arial"/>
                <a:cs typeface="Arial"/>
              </a:endParaRPr>
            </a:p>
          </p:txBody>
        </p:sp>
        <p:sp>
          <p:nvSpPr>
            <p:cNvPr id="866" name="Shape 866"/>
            <p:cNvSpPr/>
            <p:nvPr/>
          </p:nvSpPr>
          <p:spPr>
            <a:xfrm>
              <a:off x="5390822" y="0"/>
              <a:ext cx="3417790" cy="1058367"/>
            </a:xfrm>
            <a:custGeom>
              <a:avLst/>
              <a:gdLst/>
              <a:ahLst/>
              <a:cxnLst>
                <a:cxn ang="0">
                  <a:pos x="wd2" y="hd2"/>
                </a:cxn>
                <a:cxn ang="5400000">
                  <a:pos x="wd2" y="hd2"/>
                </a:cxn>
                <a:cxn ang="10800000">
                  <a:pos x="wd2" y="hd2"/>
                </a:cxn>
                <a:cxn ang="16200000">
                  <a:pos x="wd2" y="hd2"/>
                </a:cxn>
              </a:cxnLst>
              <a:rect l="0" t="0" r="r" b="b"/>
              <a:pathLst>
                <a:path w="21600" h="21600" extrusionOk="0">
                  <a:moveTo>
                    <a:pt x="0" y="21351"/>
                  </a:moveTo>
                  <a:lnTo>
                    <a:pt x="21515" y="21600"/>
                  </a:lnTo>
                  <a:lnTo>
                    <a:pt x="21600" y="0"/>
                  </a:lnTo>
                </a:path>
              </a:pathLst>
            </a:custGeom>
            <a:noFill/>
            <a:ln w="63500" cap="rnd">
              <a:solidFill>
                <a:srgbClr val="FFFFFF"/>
              </a:solidFill>
              <a:custDash>
                <a:ds d="100000" sp="200000"/>
              </a:custDash>
              <a:round/>
            </a:ln>
            <a:effectLst/>
          </p:spPr>
          <p:txBody>
            <a:bodyPr wrap="square" lIns="25400" tIns="25400" rIns="25400" bIns="25400" numCol="1" anchor="ctr">
              <a:noAutofit/>
            </a:bodyPr>
            <a:lstStyle/>
            <a:p>
              <a:endParaRPr dirty="0">
                <a:latin typeface="Arial"/>
                <a:ea typeface="Arial"/>
                <a:cs typeface="Arial"/>
              </a:endParaRPr>
            </a:p>
          </p:txBody>
        </p:sp>
      </p:grpSp>
      <p:grpSp>
        <p:nvGrpSpPr>
          <p:cNvPr id="870" name="Group 870"/>
          <p:cNvGrpSpPr/>
          <p:nvPr/>
        </p:nvGrpSpPr>
        <p:grpSpPr>
          <a:xfrm>
            <a:off x="7572787" y="5101610"/>
            <a:ext cx="3167259" cy="1088689"/>
            <a:chOff x="0" y="0"/>
            <a:chExt cx="6334518" cy="2177376"/>
          </a:xfrm>
        </p:grpSpPr>
        <p:sp>
          <p:nvSpPr>
            <p:cNvPr id="868" name="Shape 868"/>
            <p:cNvSpPr/>
            <p:nvPr/>
          </p:nvSpPr>
          <p:spPr>
            <a:xfrm>
              <a:off x="3410640" y="1520787"/>
              <a:ext cx="2923878" cy="65658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5400" tIns="25400" rIns="25400" bIns="25400" numCol="1" anchor="ctr">
              <a:spAutoFit/>
            </a:bodyPr>
            <a:lstStyle>
              <a:lvl1pPr>
                <a:lnSpc>
                  <a:spcPct val="100000"/>
                </a:lnSpc>
              </a:lvl1pPr>
            </a:lstStyle>
            <a:p>
              <a:r>
                <a:rPr lang="en-AU" dirty="0">
                  <a:solidFill>
                    <a:srgbClr val="FFFFFF"/>
                  </a:solidFill>
                  <a:latin typeface="Arial"/>
                  <a:ea typeface="Arial"/>
                  <a:cs typeface="Arial"/>
                </a:rPr>
                <a:t>Aqueous Film</a:t>
              </a:r>
            </a:p>
          </p:txBody>
        </p:sp>
        <p:sp>
          <p:nvSpPr>
            <p:cNvPr id="869" name="Shape 869"/>
            <p:cNvSpPr/>
            <p:nvPr/>
          </p:nvSpPr>
          <p:spPr>
            <a:xfrm>
              <a:off x="0" y="0"/>
              <a:ext cx="3179880" cy="19267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68" y="21600"/>
                  </a:lnTo>
                  <a:lnTo>
                    <a:pt x="21600" y="21410"/>
                  </a:lnTo>
                </a:path>
              </a:pathLst>
            </a:custGeom>
            <a:noFill/>
            <a:ln w="63500" cap="rnd">
              <a:solidFill>
                <a:srgbClr val="FFFFFF"/>
              </a:solidFill>
              <a:custDash>
                <a:ds d="100000" sp="200000"/>
              </a:custDash>
              <a:round/>
            </a:ln>
            <a:effectLst/>
          </p:spPr>
          <p:txBody>
            <a:bodyPr wrap="square" lIns="25400" tIns="25400" rIns="25400" bIns="25400" numCol="1" anchor="ctr">
              <a:noAutofit/>
            </a:bodyPr>
            <a:lstStyle/>
            <a:p>
              <a:endParaRPr dirty="0">
                <a:latin typeface="Arial"/>
                <a:ea typeface="Arial"/>
                <a:cs typeface="Arial"/>
              </a:endParaRPr>
            </a:p>
          </p:txBody>
        </p:sp>
      </p:grpSp>
      <p:grpSp>
        <p:nvGrpSpPr>
          <p:cNvPr id="873" name="Group 873"/>
          <p:cNvGrpSpPr/>
          <p:nvPr/>
        </p:nvGrpSpPr>
        <p:grpSpPr>
          <a:xfrm>
            <a:off x="567822" y="1964497"/>
            <a:ext cx="641201" cy="2263941"/>
            <a:chOff x="32966" y="40005"/>
            <a:chExt cx="1282401" cy="4527880"/>
          </a:xfrm>
        </p:grpSpPr>
        <p:sp>
          <p:nvSpPr>
            <p:cNvPr id="871" name="Shape 871"/>
            <p:cNvSpPr/>
            <p:nvPr/>
          </p:nvSpPr>
          <p:spPr>
            <a:xfrm>
              <a:off x="32966" y="40005"/>
              <a:ext cx="1282401" cy="6565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25400" tIns="25400" rIns="25400" bIns="25400" numCol="1" anchor="ctr">
              <a:spAutoFit/>
            </a:bodyPr>
            <a:lstStyle/>
            <a:p>
              <a:r>
                <a:rPr dirty="0">
                  <a:solidFill>
                    <a:srgbClr val="FFFFFF"/>
                  </a:solidFill>
                  <a:latin typeface="Arial"/>
                  <a:ea typeface="Arial"/>
                  <a:cs typeface="Arial"/>
                </a:rPr>
                <a:t>Cools</a:t>
              </a:r>
            </a:p>
          </p:txBody>
        </p:sp>
        <p:sp>
          <p:nvSpPr>
            <p:cNvPr id="872" name="Shape 872"/>
            <p:cNvSpPr/>
            <p:nvPr/>
          </p:nvSpPr>
          <p:spPr>
            <a:xfrm flipH="1">
              <a:off x="815022" y="708410"/>
              <a:ext cx="1" cy="3859475"/>
            </a:xfrm>
            <a:prstGeom prst="line">
              <a:avLst/>
            </a:prstGeom>
            <a:noFill/>
            <a:ln w="63500" cap="rnd">
              <a:solidFill>
                <a:srgbClr val="FFFFFF"/>
              </a:solidFill>
              <a:custDash>
                <a:ds d="100000" sp="200000"/>
              </a:custDash>
              <a:round/>
            </a:ln>
            <a:effectLst/>
          </p:spPr>
          <p:txBody>
            <a:bodyPr wrap="square" lIns="25400" tIns="25400" rIns="25400" bIns="25400" numCol="1" anchor="ctr">
              <a:noAutofit/>
            </a:bodyPr>
            <a:lstStyle/>
            <a:p>
              <a:endParaRPr dirty="0">
                <a:latin typeface="Arial"/>
                <a:ea typeface="Arial"/>
                <a:cs typeface="Arial"/>
              </a:endParaRPr>
            </a:p>
          </p:txBody>
        </p:sp>
      </p:grpSp>
      <p:grpSp>
        <p:nvGrpSpPr>
          <p:cNvPr id="876" name="Group 876"/>
          <p:cNvGrpSpPr/>
          <p:nvPr/>
        </p:nvGrpSpPr>
        <p:grpSpPr>
          <a:xfrm>
            <a:off x="2709560" y="1952376"/>
            <a:ext cx="2676775" cy="3179389"/>
            <a:chOff x="0" y="28463"/>
            <a:chExt cx="5353547" cy="6358776"/>
          </a:xfrm>
        </p:grpSpPr>
        <p:sp>
          <p:nvSpPr>
            <p:cNvPr id="874" name="Shape 874"/>
            <p:cNvSpPr/>
            <p:nvPr/>
          </p:nvSpPr>
          <p:spPr>
            <a:xfrm>
              <a:off x="0" y="28463"/>
              <a:ext cx="5353547" cy="6796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lvl1pPr algn="l"/>
            </a:lstStyle>
            <a:p>
              <a:r>
                <a:rPr dirty="0">
                  <a:solidFill>
                    <a:srgbClr val="FFFFFF"/>
                  </a:solidFill>
                  <a:latin typeface="Arial"/>
                  <a:ea typeface="Arial"/>
                  <a:cs typeface="Arial"/>
                </a:rPr>
                <a:t>Excludes Oxygen</a:t>
              </a:r>
            </a:p>
          </p:txBody>
        </p:sp>
        <p:sp>
          <p:nvSpPr>
            <p:cNvPr id="875" name="Shape 875"/>
            <p:cNvSpPr/>
            <p:nvPr/>
          </p:nvSpPr>
          <p:spPr>
            <a:xfrm flipH="1">
              <a:off x="2676773" y="797310"/>
              <a:ext cx="1" cy="5589929"/>
            </a:xfrm>
            <a:prstGeom prst="line">
              <a:avLst/>
            </a:prstGeom>
            <a:noFill/>
            <a:ln w="63500" cap="rnd">
              <a:solidFill>
                <a:srgbClr val="FFFFFF"/>
              </a:solidFill>
              <a:custDash>
                <a:ds d="100000" sp="200000"/>
              </a:custDash>
              <a:round/>
            </a:ln>
            <a:effectLst/>
          </p:spPr>
          <p:txBody>
            <a:bodyPr wrap="square" lIns="25400" tIns="25400" rIns="25400" bIns="25400" numCol="1" anchor="ctr">
              <a:noAutofit/>
            </a:bodyPr>
            <a:lstStyle/>
            <a:p>
              <a:endParaRPr dirty="0">
                <a:latin typeface="Arial"/>
                <a:ea typeface="Arial"/>
                <a:cs typeface="Arial"/>
              </a:endParaRPr>
            </a:p>
          </p:txBody>
        </p:sp>
      </p:grpSp>
      <p:grpSp>
        <p:nvGrpSpPr>
          <p:cNvPr id="879" name="Group 879"/>
          <p:cNvGrpSpPr/>
          <p:nvPr/>
        </p:nvGrpSpPr>
        <p:grpSpPr>
          <a:xfrm>
            <a:off x="6367582" y="1953096"/>
            <a:ext cx="5412459" cy="2714533"/>
            <a:chOff x="0" y="40005"/>
            <a:chExt cx="10824915" cy="5429064"/>
          </a:xfrm>
        </p:grpSpPr>
        <p:sp>
          <p:nvSpPr>
            <p:cNvPr id="877" name="Shape 877"/>
            <p:cNvSpPr/>
            <p:nvPr/>
          </p:nvSpPr>
          <p:spPr>
            <a:xfrm>
              <a:off x="0" y="40005"/>
              <a:ext cx="6434436" cy="65659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25400" tIns="25400" rIns="25400" bIns="25400" numCol="1" anchor="ctr">
              <a:spAutoFit/>
            </a:bodyPr>
            <a:lstStyle>
              <a:lvl1pPr algn="l">
                <a:lnSpc>
                  <a:spcPct val="100000"/>
                </a:lnSpc>
              </a:lvl1pPr>
            </a:lstStyle>
            <a:p>
              <a:r>
                <a:rPr dirty="0">
                  <a:solidFill>
                    <a:srgbClr val="FFFFFF"/>
                  </a:solidFill>
                  <a:latin typeface="Arial"/>
                  <a:ea typeface="Arial"/>
                  <a:cs typeface="Arial"/>
                </a:rPr>
                <a:t>Suppresses Vapors</a:t>
              </a:r>
            </a:p>
          </p:txBody>
        </p:sp>
        <p:sp>
          <p:nvSpPr>
            <p:cNvPr id="878" name="Shape 878"/>
            <p:cNvSpPr/>
            <p:nvPr/>
          </p:nvSpPr>
          <p:spPr>
            <a:xfrm rot="5400000">
              <a:off x="4659786" y="-696060"/>
              <a:ext cx="4722560" cy="760769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6392" y="21544"/>
                  </a:lnTo>
                  <a:lnTo>
                    <a:pt x="6330" y="50"/>
                  </a:lnTo>
                  <a:lnTo>
                    <a:pt x="21600" y="0"/>
                  </a:lnTo>
                </a:path>
              </a:pathLst>
            </a:custGeom>
            <a:noFill/>
            <a:ln w="63500" cap="rnd">
              <a:solidFill>
                <a:srgbClr val="FFFFFF"/>
              </a:solidFill>
              <a:custDash>
                <a:ds d="100000" sp="200000"/>
              </a:custDash>
              <a:round/>
            </a:ln>
            <a:effectLst/>
          </p:spPr>
          <p:txBody>
            <a:bodyPr wrap="square" lIns="25400" tIns="25400" rIns="25400" bIns="25400" numCol="1" anchor="ctr">
              <a:noAutofit/>
            </a:bodyPr>
            <a:lstStyle/>
            <a:p>
              <a:endParaRPr dirty="0">
                <a:latin typeface="Arial"/>
                <a:ea typeface="Arial"/>
                <a:cs typeface="Arial"/>
              </a:endParaRPr>
            </a:p>
          </p:txBody>
        </p:sp>
      </p:grpSp>
      <p:pic>
        <p:nvPicPr>
          <p:cNvPr id="21" name="Picture 35" descr="JCI_RGB.emf">
            <a:extLst>
              <a:ext uri="{FF2B5EF4-FFF2-40B4-BE49-F238E27FC236}">
                <a16:creationId xmlns:a16="http://schemas.microsoft.com/office/drawing/2014/main" id="{D61B3AF1-2A51-4FD4-B1C3-54DD2A4EEA91}"/>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327922" y="6483718"/>
            <a:ext cx="711768" cy="311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312D3207-1B31-5557-E3FA-036830A64AC5}"/>
              </a:ext>
            </a:extLst>
          </p:cNvPr>
          <p:cNvSpPr>
            <a:spLocks noGrp="1"/>
          </p:cNvSpPr>
          <p:nvPr>
            <p:ph type="sldNum" sz="quarter" idx="2"/>
          </p:nvPr>
        </p:nvSpPr>
        <p:spPr/>
        <p:txBody>
          <a:bodyPr/>
          <a:lstStyle/>
          <a:p>
            <a:fld id="{86CB4B4D-7CA3-9044-876B-883B54F8677D}" type="slidenum">
              <a:rPr lang="uk-UA" smtClean="0"/>
              <a:t>21</a:t>
            </a:fld>
            <a:endParaRPr lang="uk-UA"/>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87" fill="hold"/>
                                        <p:tgtEl>
                                          <p:spTgt spid="862"/>
                                        </p:tgtEl>
                                      </p:cBhvr>
                                    </p:cmd>
                                  </p:childTnLst>
                                </p:cTn>
                              </p:par>
                              <p:par>
                                <p:cTn id="7" presetID="22" presetClass="entr" presetSubtype="8" fill="hold" grpId="0" nodeType="withEffect">
                                  <p:stCondLst>
                                    <p:cond delay="0"/>
                                  </p:stCondLst>
                                  <p:iterate>
                                    <p:tmAbs val="0"/>
                                  </p:iterate>
                                  <p:childTnLst>
                                    <p:set>
                                      <p:cBhvr>
                                        <p:cTn id="8" fill="hold"/>
                                        <p:tgtEl>
                                          <p:spTgt spid="867"/>
                                        </p:tgtEl>
                                        <p:attrNameLst>
                                          <p:attrName>style.visibility</p:attrName>
                                        </p:attrNameLst>
                                      </p:cBhvr>
                                      <p:to>
                                        <p:strVal val="visible"/>
                                      </p:to>
                                    </p:set>
                                    <p:animEffect transition="in" filter="wipe(left)">
                                      <p:cBhvr>
                                        <p:cTn id="9" dur="499"/>
                                        <p:tgtEl>
                                          <p:spTgt spid="867"/>
                                        </p:tgtEl>
                                      </p:cBhvr>
                                    </p:animEffect>
                                  </p:childTnLst>
                                </p:cTn>
                              </p:par>
                              <p:par>
                                <p:cTn id="10" presetID="22" presetClass="entr" presetSubtype="1" fill="hold" grpId="0" nodeType="withEffect">
                                  <p:stCondLst>
                                    <p:cond delay="0"/>
                                  </p:stCondLst>
                                  <p:iterate>
                                    <p:tmAbs val="0"/>
                                  </p:iterate>
                                  <p:childTnLst>
                                    <p:set>
                                      <p:cBhvr>
                                        <p:cTn id="11" fill="hold"/>
                                        <p:tgtEl>
                                          <p:spTgt spid="873"/>
                                        </p:tgtEl>
                                        <p:attrNameLst>
                                          <p:attrName>style.visibility</p:attrName>
                                        </p:attrNameLst>
                                      </p:cBhvr>
                                      <p:to>
                                        <p:strVal val="visible"/>
                                      </p:to>
                                    </p:set>
                                    <p:animEffect transition="in" filter="wipe(up)">
                                      <p:cBhvr>
                                        <p:cTn id="12" dur="499"/>
                                        <p:tgtEl>
                                          <p:spTgt spid="873"/>
                                        </p:tgtEl>
                                      </p:cBhvr>
                                    </p:animEffect>
                                  </p:childTnLst>
                                </p:cTn>
                              </p:par>
                              <p:par>
                                <p:cTn id="13" presetID="22" presetClass="entr" presetSubtype="1" fill="hold" grpId="0" nodeType="withEffect">
                                  <p:stCondLst>
                                    <p:cond delay="0"/>
                                  </p:stCondLst>
                                  <p:iterate>
                                    <p:tmAbs val="0"/>
                                  </p:iterate>
                                  <p:childTnLst>
                                    <p:set>
                                      <p:cBhvr>
                                        <p:cTn id="14" fill="hold"/>
                                        <p:tgtEl>
                                          <p:spTgt spid="876"/>
                                        </p:tgtEl>
                                        <p:attrNameLst>
                                          <p:attrName>style.visibility</p:attrName>
                                        </p:attrNameLst>
                                      </p:cBhvr>
                                      <p:to>
                                        <p:strVal val="visible"/>
                                      </p:to>
                                    </p:set>
                                    <p:animEffect transition="in" filter="wipe(up)">
                                      <p:cBhvr>
                                        <p:cTn id="15" dur="499"/>
                                        <p:tgtEl>
                                          <p:spTgt spid="876"/>
                                        </p:tgtEl>
                                      </p:cBhvr>
                                    </p:animEffect>
                                  </p:childTnLst>
                                </p:cTn>
                              </p:par>
                              <p:par>
                                <p:cTn id="16" presetID="22" presetClass="entr" presetSubtype="1" fill="hold" grpId="0" nodeType="withEffect">
                                  <p:stCondLst>
                                    <p:cond delay="0"/>
                                  </p:stCondLst>
                                  <p:iterate>
                                    <p:tmAbs val="0"/>
                                  </p:iterate>
                                  <p:childTnLst>
                                    <p:set>
                                      <p:cBhvr>
                                        <p:cTn id="17" fill="hold"/>
                                        <p:tgtEl>
                                          <p:spTgt spid="879"/>
                                        </p:tgtEl>
                                        <p:attrNameLst>
                                          <p:attrName>style.visibility</p:attrName>
                                        </p:attrNameLst>
                                      </p:cBhvr>
                                      <p:to>
                                        <p:strVal val="visible"/>
                                      </p:to>
                                    </p:set>
                                    <p:animEffect transition="in" filter="wipe(up)">
                                      <p:cBhvr>
                                        <p:cTn id="18" dur="499"/>
                                        <p:tgtEl>
                                          <p:spTgt spid="879"/>
                                        </p:tgtEl>
                                      </p:cBhvr>
                                    </p:animEffect>
                                  </p:childTnLst>
                                </p:cTn>
                              </p:par>
                              <p:par>
                                <p:cTn id="19" presetID="22" presetClass="entr" presetSubtype="2" fill="hold" grpId="0" nodeType="withEffect">
                                  <p:stCondLst>
                                    <p:cond delay="0"/>
                                  </p:stCondLst>
                                  <p:iterate>
                                    <p:tmAbs val="0"/>
                                  </p:iterate>
                                  <p:childTnLst>
                                    <p:set>
                                      <p:cBhvr>
                                        <p:cTn id="20" fill="hold"/>
                                        <p:tgtEl>
                                          <p:spTgt spid="870"/>
                                        </p:tgtEl>
                                        <p:attrNameLst>
                                          <p:attrName>style.visibility</p:attrName>
                                        </p:attrNameLst>
                                      </p:cBhvr>
                                      <p:to>
                                        <p:strVal val="visible"/>
                                      </p:to>
                                    </p:set>
                                    <p:animEffect transition="in" filter="wipe(right)">
                                      <p:cBhvr>
                                        <p:cTn id="21" dur="499"/>
                                        <p:tgtEl>
                                          <p:spTgt spid="87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2" fill="hold" display="0">
                  <p:stCondLst>
                    <p:cond delay="indefinite"/>
                  </p:stCondLst>
                </p:cTn>
                <p:tgtEl>
                  <p:spTgt spid="862"/>
                </p:tgtEl>
              </p:cMediaNode>
            </p:video>
          </p:childTnLst>
        </p:cTn>
      </p:par>
    </p:tnLst>
    <p:bldLst>
      <p:bldP spid="867" grpId="0" animBg="1" advAuto="0"/>
      <p:bldP spid="870" grpId="0" animBg="1" advAuto="0"/>
      <p:bldP spid="873" grpId="0" animBg="1" advAuto="0"/>
      <p:bldP spid="876" grpId="0" animBg="1" advAuto="0"/>
      <p:bldP spid="879"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3E87699-7421-790E-4CD1-E6B4DCBFF07D}"/>
              </a:ext>
            </a:extLst>
          </p:cNvPr>
          <p:cNvSpPr>
            <a:spLocks noGrp="1"/>
          </p:cNvSpPr>
          <p:nvPr>
            <p:ph type="ctrTitle"/>
          </p:nvPr>
        </p:nvSpPr>
        <p:spPr>
          <a:xfrm>
            <a:off x="558325" y="2886312"/>
            <a:ext cx="3205162" cy="1107996"/>
          </a:xfrm>
        </p:spPr>
        <p:txBody>
          <a:bodyPr/>
          <a:lstStyle/>
          <a:p>
            <a:r>
              <a:rPr lang="en-US" sz="3600" dirty="0"/>
              <a:t>Foam Viscosity</a:t>
            </a:r>
          </a:p>
        </p:txBody>
      </p:sp>
      <p:sp>
        <p:nvSpPr>
          <p:cNvPr id="15" name="TextBox 14">
            <a:extLst>
              <a:ext uri="{FF2B5EF4-FFF2-40B4-BE49-F238E27FC236}">
                <a16:creationId xmlns:a16="http://schemas.microsoft.com/office/drawing/2014/main" id="{5CBB5881-AFEC-E96D-4F1E-CBF478609B3E}"/>
              </a:ext>
            </a:extLst>
          </p:cNvPr>
          <p:cNvSpPr txBox="1"/>
          <p:nvPr/>
        </p:nvSpPr>
        <p:spPr>
          <a:xfrm>
            <a:off x="4455623" y="817973"/>
            <a:ext cx="2783377" cy="1754326"/>
          </a:xfrm>
          <a:prstGeom prst="rect">
            <a:avLst/>
          </a:prstGeom>
          <a:noFill/>
        </p:spPr>
        <p:txBody>
          <a:bodyPr wrap="square" rtlCol="0">
            <a:spAutoFit/>
          </a:bodyPr>
          <a:lstStyle/>
          <a:p>
            <a:r>
              <a:rPr lang="en-US" b="1" dirty="0">
                <a:solidFill>
                  <a:srgbClr val="152EA9"/>
                </a:solidFill>
              </a:rPr>
              <a:t>ARFFs are mostly using Foam Pump proportioning systems, Around the pump or Electronic Dosing systems</a:t>
            </a:r>
          </a:p>
        </p:txBody>
      </p:sp>
      <p:sp>
        <p:nvSpPr>
          <p:cNvPr id="16" name="TextBox 15">
            <a:extLst>
              <a:ext uri="{FF2B5EF4-FFF2-40B4-BE49-F238E27FC236}">
                <a16:creationId xmlns:a16="http://schemas.microsoft.com/office/drawing/2014/main" id="{7123D5DA-E231-31F6-3DB6-88DF04A8DB0E}"/>
              </a:ext>
            </a:extLst>
          </p:cNvPr>
          <p:cNvSpPr txBox="1"/>
          <p:nvPr/>
        </p:nvSpPr>
        <p:spPr>
          <a:xfrm>
            <a:off x="4455622" y="3343275"/>
            <a:ext cx="7349399" cy="1200329"/>
          </a:xfrm>
          <a:prstGeom prst="rect">
            <a:avLst/>
          </a:prstGeom>
          <a:noFill/>
        </p:spPr>
        <p:txBody>
          <a:bodyPr wrap="square" rtlCol="0">
            <a:spAutoFit/>
          </a:bodyPr>
          <a:lstStyle/>
          <a:p>
            <a:r>
              <a:rPr lang="en-US" sz="2400" b="1" dirty="0">
                <a:solidFill>
                  <a:srgbClr val="152EA9"/>
                </a:solidFill>
              </a:rPr>
              <a:t>NFF-3B is a Newtonian foam and is a step-in product to ICAO AFFFs within ARFFs dosing systems. </a:t>
            </a:r>
            <a:r>
              <a:rPr lang="en-US" sz="1200" b="1" dirty="0">
                <a:solidFill>
                  <a:srgbClr val="152EA9"/>
                </a:solidFill>
              </a:rPr>
              <a:t>(Known cases of ARFF dosing systems struggling with too low viz products)</a:t>
            </a:r>
            <a:endParaRPr lang="en-US" sz="2400" b="1" dirty="0">
              <a:solidFill>
                <a:srgbClr val="152EA9"/>
              </a:solidFill>
            </a:endParaRPr>
          </a:p>
        </p:txBody>
      </p:sp>
      <p:sp>
        <p:nvSpPr>
          <p:cNvPr id="21" name="TextBox 20">
            <a:extLst>
              <a:ext uri="{FF2B5EF4-FFF2-40B4-BE49-F238E27FC236}">
                <a16:creationId xmlns:a16="http://schemas.microsoft.com/office/drawing/2014/main" id="{A1A53742-AF33-E95F-5BB0-2EAC13BA92C3}"/>
              </a:ext>
            </a:extLst>
          </p:cNvPr>
          <p:cNvSpPr txBox="1"/>
          <p:nvPr/>
        </p:nvSpPr>
        <p:spPr>
          <a:xfrm>
            <a:off x="558325" y="4650342"/>
            <a:ext cx="2590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Arial" panose="020B0604020202020204"/>
                <a:ea typeface="+mn-ea"/>
                <a:cs typeface="+mn-cs"/>
              </a:rPr>
              <a:t>NFF-3B is a Newtonian Foam</a:t>
            </a:r>
          </a:p>
        </p:txBody>
      </p:sp>
      <p:pic>
        <p:nvPicPr>
          <p:cNvPr id="5" name="Picture 4">
            <a:extLst>
              <a:ext uri="{FF2B5EF4-FFF2-40B4-BE49-F238E27FC236}">
                <a16:creationId xmlns:a16="http://schemas.microsoft.com/office/drawing/2014/main" id="{11F64583-BBE8-F606-F600-115ACA88ACDA}"/>
              </a:ext>
            </a:extLst>
          </p:cNvPr>
          <p:cNvPicPr>
            <a:picLocks noChangeAspect="1"/>
          </p:cNvPicPr>
          <p:nvPr/>
        </p:nvPicPr>
        <p:blipFill>
          <a:blip r:embed="rId3"/>
          <a:stretch>
            <a:fillRect/>
          </a:stretch>
        </p:blipFill>
        <p:spPr>
          <a:xfrm>
            <a:off x="7372081" y="513306"/>
            <a:ext cx="2112868" cy="2382352"/>
          </a:xfrm>
          <a:prstGeom prst="rect">
            <a:avLst/>
          </a:prstGeom>
        </p:spPr>
      </p:pic>
      <p:pic>
        <p:nvPicPr>
          <p:cNvPr id="1026" name="Picture 2" descr="TITAN™ 6x6 - E-ONE">
            <a:extLst>
              <a:ext uri="{FF2B5EF4-FFF2-40B4-BE49-F238E27FC236}">
                <a16:creationId xmlns:a16="http://schemas.microsoft.com/office/drawing/2014/main" id="{516157EA-7B35-149A-4EBD-DC912DECF82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15067" y1="66202" x2="15067" y2="66202"/>
                        <a14:foregroundMark x1="52609" y1="56794" x2="52609" y2="56794"/>
                      </a14:backgroundRemoval>
                    </a14:imgEffect>
                  </a14:imgLayer>
                </a14:imgProps>
              </a:ext>
              <a:ext uri="{28A0092B-C50C-407E-A947-70E740481C1C}">
                <a14:useLocalDpi xmlns:a14="http://schemas.microsoft.com/office/drawing/2010/main" val="0"/>
              </a:ext>
            </a:extLst>
          </a:blip>
          <a:srcRect/>
          <a:stretch>
            <a:fillRect/>
          </a:stretch>
        </p:blipFill>
        <p:spPr bwMode="auto">
          <a:xfrm>
            <a:off x="419396" y="299236"/>
            <a:ext cx="3483019" cy="252418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EEF50A6-5127-EAE9-79B3-4962937DA721}"/>
              </a:ext>
            </a:extLst>
          </p:cNvPr>
          <p:cNvSpPr txBox="1"/>
          <p:nvPr/>
        </p:nvSpPr>
        <p:spPr>
          <a:xfrm>
            <a:off x="4455623" y="4783276"/>
            <a:ext cx="4106486" cy="1384995"/>
          </a:xfrm>
          <a:prstGeom prst="rect">
            <a:avLst/>
          </a:prstGeom>
          <a:noFill/>
        </p:spPr>
        <p:txBody>
          <a:bodyPr wrap="square">
            <a:spAutoFit/>
          </a:bodyPr>
          <a:lstStyle/>
          <a:p>
            <a:r>
              <a:rPr lang="en-US" sz="1800" b="1" i="0" u="sng" strike="noStrike" baseline="0" dirty="0">
                <a:solidFill>
                  <a:srgbClr val="152EA9"/>
                </a:solidFill>
                <a:latin typeface="+mj-lt"/>
              </a:rPr>
              <a:t>NFF-3B viscosity data : </a:t>
            </a:r>
          </a:p>
          <a:p>
            <a:pPr marL="742950" lvl="1" indent="-285750">
              <a:buFont typeface="Arial" panose="020B0604020202020204" pitchFamily="34" charset="0"/>
              <a:buChar char="•"/>
            </a:pPr>
            <a:r>
              <a:rPr lang="en-US" sz="2400" b="1" i="0" u="none" strike="noStrike" baseline="0" dirty="0">
                <a:solidFill>
                  <a:srgbClr val="152EA9"/>
                </a:solidFill>
                <a:latin typeface="+mj-lt"/>
              </a:rPr>
              <a:t>4 </a:t>
            </a:r>
            <a:r>
              <a:rPr lang="en-US" sz="2400" b="1" i="0" u="none" strike="noStrike" baseline="0" dirty="0" err="1">
                <a:solidFill>
                  <a:srgbClr val="152EA9"/>
                </a:solidFill>
                <a:latin typeface="+mj-lt"/>
              </a:rPr>
              <a:t>cSt</a:t>
            </a:r>
            <a:r>
              <a:rPr lang="en-US" sz="2400" b="1" i="0" u="none" strike="noStrike" baseline="0" dirty="0">
                <a:solidFill>
                  <a:srgbClr val="152EA9"/>
                </a:solidFill>
                <a:latin typeface="+mj-lt"/>
              </a:rPr>
              <a:t> </a:t>
            </a:r>
            <a:r>
              <a:rPr lang="en-US" sz="2400" b="1" dirty="0">
                <a:solidFill>
                  <a:srgbClr val="152EA9"/>
                </a:solidFill>
                <a:latin typeface="+mj-lt"/>
              </a:rPr>
              <a:t>@</a:t>
            </a:r>
            <a:r>
              <a:rPr lang="en-US" sz="2400" b="1" i="0" u="none" strike="noStrike" baseline="0" dirty="0">
                <a:solidFill>
                  <a:srgbClr val="152EA9"/>
                </a:solidFill>
                <a:latin typeface="+mj-lt"/>
              </a:rPr>
              <a:t> 20 °C (68 °F</a:t>
            </a:r>
            <a:r>
              <a:rPr lang="en-US" sz="2400" b="1" dirty="0">
                <a:solidFill>
                  <a:srgbClr val="152EA9"/>
                </a:solidFill>
                <a:latin typeface="+mj-lt"/>
              </a:rPr>
              <a:t>) </a:t>
            </a:r>
          </a:p>
          <a:p>
            <a:pPr marL="742950" lvl="1" indent="-285750">
              <a:buFont typeface="Arial" panose="020B0604020202020204" pitchFamily="34" charset="0"/>
              <a:buChar char="•"/>
            </a:pPr>
            <a:r>
              <a:rPr lang="en-US" sz="2400" b="1" dirty="0">
                <a:solidFill>
                  <a:srgbClr val="152EA9"/>
                </a:solidFill>
                <a:latin typeface="+mj-lt"/>
              </a:rPr>
              <a:t>8 </a:t>
            </a:r>
            <a:r>
              <a:rPr lang="en-US" sz="2400" b="1" dirty="0" err="1">
                <a:solidFill>
                  <a:srgbClr val="152EA9"/>
                </a:solidFill>
                <a:latin typeface="+mj-lt"/>
              </a:rPr>
              <a:t>cSt</a:t>
            </a:r>
            <a:r>
              <a:rPr lang="en-US" sz="2400" b="1" dirty="0">
                <a:solidFill>
                  <a:srgbClr val="152EA9"/>
                </a:solidFill>
                <a:latin typeface="+mj-lt"/>
              </a:rPr>
              <a:t> @ 0 °C (32 °F)</a:t>
            </a:r>
          </a:p>
          <a:p>
            <a:pPr marL="285750" indent="-285750" algn="l">
              <a:buFont typeface="Arial" panose="020B0604020202020204" pitchFamily="34" charset="0"/>
              <a:buChar char="•"/>
            </a:pPr>
            <a:endParaRPr lang="en-US" b="1" dirty="0">
              <a:solidFill>
                <a:srgbClr val="152EA9"/>
              </a:solidFill>
            </a:endParaRPr>
          </a:p>
        </p:txBody>
      </p:sp>
      <p:pic>
        <p:nvPicPr>
          <p:cNvPr id="3" name="Picture 2">
            <a:extLst>
              <a:ext uri="{FF2B5EF4-FFF2-40B4-BE49-F238E27FC236}">
                <a16:creationId xmlns:a16="http://schemas.microsoft.com/office/drawing/2014/main" id="{EECC6CDF-1EA2-A880-9B14-844A7F958DB3}"/>
              </a:ext>
            </a:extLst>
          </p:cNvPr>
          <p:cNvPicPr>
            <a:picLocks noChangeAspect="1"/>
          </p:cNvPicPr>
          <p:nvPr/>
        </p:nvPicPr>
        <p:blipFill>
          <a:blip r:embed="rId6"/>
          <a:stretch>
            <a:fillRect/>
          </a:stretch>
        </p:blipFill>
        <p:spPr>
          <a:xfrm>
            <a:off x="9692153" y="513306"/>
            <a:ext cx="2112869" cy="2237156"/>
          </a:xfrm>
          <a:prstGeom prst="rect">
            <a:avLst/>
          </a:prstGeom>
        </p:spPr>
      </p:pic>
      <p:sp>
        <p:nvSpPr>
          <p:cNvPr id="4" name="TextBox 3">
            <a:extLst>
              <a:ext uri="{FF2B5EF4-FFF2-40B4-BE49-F238E27FC236}">
                <a16:creationId xmlns:a16="http://schemas.microsoft.com/office/drawing/2014/main" id="{EA613440-8EB6-C796-CE1F-2576C6B15569}"/>
              </a:ext>
            </a:extLst>
          </p:cNvPr>
          <p:cNvSpPr txBox="1"/>
          <p:nvPr/>
        </p:nvSpPr>
        <p:spPr>
          <a:xfrm>
            <a:off x="9596903" y="2750462"/>
            <a:ext cx="2318872" cy="400110"/>
          </a:xfrm>
          <a:prstGeom prst="rect">
            <a:avLst/>
          </a:prstGeom>
          <a:noFill/>
        </p:spPr>
        <p:txBody>
          <a:bodyPr wrap="square" rtlCol="0">
            <a:spAutoFit/>
          </a:bodyPr>
          <a:lstStyle/>
          <a:p>
            <a:r>
              <a:rPr lang="en-US" sz="1000" i="1" dirty="0">
                <a:solidFill>
                  <a:srgbClr val="152EA9"/>
                </a:solidFill>
              </a:rPr>
              <a:t>Rosenbauer FIXMIX diagram example – Around the pump system</a:t>
            </a:r>
          </a:p>
        </p:txBody>
      </p:sp>
      <p:pic>
        <p:nvPicPr>
          <p:cNvPr id="6" name="Picture 5">
            <a:extLst>
              <a:ext uri="{FF2B5EF4-FFF2-40B4-BE49-F238E27FC236}">
                <a16:creationId xmlns:a16="http://schemas.microsoft.com/office/drawing/2014/main" id="{93EFBCDA-5221-2D31-DDFA-B0A4E729DDFA}"/>
              </a:ext>
            </a:extLst>
          </p:cNvPr>
          <p:cNvPicPr>
            <a:picLocks noChangeAspect="1"/>
          </p:cNvPicPr>
          <p:nvPr/>
        </p:nvPicPr>
        <p:blipFill>
          <a:blip r:embed="rId7"/>
          <a:stretch>
            <a:fillRect/>
          </a:stretch>
        </p:blipFill>
        <p:spPr>
          <a:xfrm>
            <a:off x="9004672" y="4569052"/>
            <a:ext cx="2800350" cy="1628775"/>
          </a:xfrm>
          <a:prstGeom prst="rect">
            <a:avLst/>
          </a:prstGeom>
        </p:spPr>
      </p:pic>
    </p:spTree>
    <p:extLst>
      <p:ext uri="{BB962C8B-B14F-4D97-AF65-F5344CB8AC3E}">
        <p14:creationId xmlns:p14="http://schemas.microsoft.com/office/powerpoint/2010/main" val="3429312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3E87699-7421-790E-4CD1-E6B4DCBFF07D}"/>
              </a:ext>
            </a:extLst>
          </p:cNvPr>
          <p:cNvSpPr>
            <a:spLocks noGrp="1"/>
          </p:cNvSpPr>
          <p:nvPr>
            <p:ph type="ctrTitle"/>
          </p:nvPr>
        </p:nvSpPr>
        <p:spPr>
          <a:xfrm>
            <a:off x="558325" y="2734987"/>
            <a:ext cx="3205162" cy="1661993"/>
          </a:xfrm>
        </p:spPr>
        <p:txBody>
          <a:bodyPr/>
          <a:lstStyle/>
          <a:p>
            <a:r>
              <a:rPr lang="en-US" sz="3600" dirty="0"/>
              <a:t>Engines </a:t>
            </a:r>
            <a:br>
              <a:rPr lang="en-US" sz="3600" dirty="0"/>
            </a:br>
            <a:r>
              <a:rPr lang="en-US" sz="3600" dirty="0"/>
              <a:t>Fuel differences</a:t>
            </a:r>
          </a:p>
        </p:txBody>
      </p:sp>
      <p:sp>
        <p:nvSpPr>
          <p:cNvPr id="16" name="TextBox 15">
            <a:extLst>
              <a:ext uri="{FF2B5EF4-FFF2-40B4-BE49-F238E27FC236}">
                <a16:creationId xmlns:a16="http://schemas.microsoft.com/office/drawing/2014/main" id="{7123D5DA-E231-31F6-3DB6-88DF04A8DB0E}"/>
              </a:ext>
            </a:extLst>
          </p:cNvPr>
          <p:cNvSpPr txBox="1"/>
          <p:nvPr/>
        </p:nvSpPr>
        <p:spPr>
          <a:xfrm>
            <a:off x="4251233" y="2268999"/>
            <a:ext cx="7349399" cy="584775"/>
          </a:xfrm>
          <a:prstGeom prst="rect">
            <a:avLst/>
          </a:prstGeom>
          <a:noFill/>
        </p:spPr>
        <p:txBody>
          <a:bodyPr wrap="square" rtlCol="0">
            <a:spAutoFit/>
          </a:bodyPr>
          <a:lstStyle/>
          <a:p>
            <a:pPr marL="342900" indent="-342900">
              <a:buFont typeface="Arial" panose="020B0604020202020204" pitchFamily="34" charset="0"/>
              <a:buChar char="•"/>
            </a:pPr>
            <a:r>
              <a:rPr lang="en-US" sz="1600" dirty="0">
                <a:solidFill>
                  <a:srgbClr val="152EA9"/>
                </a:solidFill>
              </a:rPr>
              <a:t>Jet engines are using Kerosene or JET-A </a:t>
            </a:r>
          </a:p>
          <a:p>
            <a:pPr marL="342900" indent="-342900">
              <a:buFont typeface="Arial" panose="020B0604020202020204" pitchFamily="34" charset="0"/>
              <a:buChar char="•"/>
            </a:pPr>
            <a:r>
              <a:rPr lang="en-US" sz="1600" dirty="0">
                <a:solidFill>
                  <a:srgbClr val="152EA9"/>
                </a:solidFill>
              </a:rPr>
              <a:t>Propeller engines are using Aviation Gasolines   </a:t>
            </a:r>
            <a:endParaRPr lang="en-US" sz="1400" dirty="0">
              <a:solidFill>
                <a:srgbClr val="152EA9"/>
              </a:solidFill>
            </a:endParaRPr>
          </a:p>
        </p:txBody>
      </p:sp>
      <p:pic>
        <p:nvPicPr>
          <p:cNvPr id="2" name="Picture 1">
            <a:extLst>
              <a:ext uri="{FF2B5EF4-FFF2-40B4-BE49-F238E27FC236}">
                <a16:creationId xmlns:a16="http://schemas.microsoft.com/office/drawing/2014/main" id="{A6FBD423-AB1C-1B71-C049-7009A43EE498}"/>
              </a:ext>
            </a:extLst>
          </p:cNvPr>
          <p:cNvPicPr>
            <a:picLocks noChangeAspect="1"/>
          </p:cNvPicPr>
          <p:nvPr/>
        </p:nvPicPr>
        <p:blipFill>
          <a:blip r:embed="rId3"/>
          <a:stretch>
            <a:fillRect/>
          </a:stretch>
        </p:blipFill>
        <p:spPr>
          <a:xfrm>
            <a:off x="4309731" y="503435"/>
            <a:ext cx="7641179" cy="1711258"/>
          </a:xfrm>
          <a:prstGeom prst="rect">
            <a:avLst/>
          </a:prstGeom>
        </p:spPr>
      </p:pic>
      <p:pic>
        <p:nvPicPr>
          <p:cNvPr id="9" name="Picture 2" descr="4 Types of Aircraft Jet Engines - Aircraft Mechanic and Avionics Training -  PIA - Pittsburgh Institute of Aeronautics">
            <a:extLst>
              <a:ext uri="{FF2B5EF4-FFF2-40B4-BE49-F238E27FC236}">
                <a16:creationId xmlns:a16="http://schemas.microsoft.com/office/drawing/2014/main" id="{0FDF7825-42F8-8B49-373D-D0797BF65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135" y="503435"/>
            <a:ext cx="3159245" cy="17112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A8ACD91-9869-276D-5747-FA4743FA9071}"/>
              </a:ext>
            </a:extLst>
          </p:cNvPr>
          <p:cNvPicPr>
            <a:picLocks noChangeAspect="1"/>
          </p:cNvPicPr>
          <p:nvPr/>
        </p:nvPicPr>
        <p:blipFill>
          <a:blip r:embed="rId5"/>
          <a:stretch>
            <a:fillRect/>
          </a:stretch>
        </p:blipFill>
        <p:spPr>
          <a:xfrm>
            <a:off x="4326580" y="2933293"/>
            <a:ext cx="4649711" cy="2141867"/>
          </a:xfrm>
          <a:prstGeom prst="rect">
            <a:avLst/>
          </a:prstGeom>
        </p:spPr>
      </p:pic>
      <p:pic>
        <p:nvPicPr>
          <p:cNvPr id="12" name="Picture 26">
            <a:extLst>
              <a:ext uri="{FF2B5EF4-FFF2-40B4-BE49-F238E27FC236}">
                <a16:creationId xmlns:a16="http://schemas.microsoft.com/office/drawing/2014/main" id="{0628DC7C-D1D8-32C6-5C77-E87F8C281F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73557" y="3182165"/>
            <a:ext cx="2877353" cy="18929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2234FA2-DB6A-0B0A-C3B9-FBD468FB9EFE}"/>
              </a:ext>
            </a:extLst>
          </p:cNvPr>
          <p:cNvSpPr txBox="1"/>
          <p:nvPr/>
        </p:nvSpPr>
        <p:spPr>
          <a:xfrm>
            <a:off x="4263810" y="5246198"/>
            <a:ext cx="4994028" cy="830997"/>
          </a:xfrm>
          <a:prstGeom prst="rect">
            <a:avLst/>
          </a:prstGeom>
          <a:noFill/>
        </p:spPr>
        <p:txBody>
          <a:bodyPr wrap="square" rtlCol="0">
            <a:spAutoFit/>
          </a:bodyPr>
          <a:lstStyle/>
          <a:p>
            <a:r>
              <a:rPr lang="en-US" sz="1600" dirty="0"/>
              <a:t>Please consider several Aviation fuels type being used on an Airport either in safety design or fire response … not just Kerosene ! </a:t>
            </a:r>
          </a:p>
        </p:txBody>
      </p:sp>
    </p:spTree>
    <p:extLst>
      <p:ext uri="{BB962C8B-B14F-4D97-AF65-F5344CB8AC3E}">
        <p14:creationId xmlns:p14="http://schemas.microsoft.com/office/powerpoint/2010/main" val="2731038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AB6DBE7-8950-4766-AB3F-01ED6237B7C7}"/>
              </a:ext>
            </a:extLst>
          </p:cNvPr>
          <p:cNvPicPr>
            <a:picLocks noChangeAspect="1"/>
          </p:cNvPicPr>
          <p:nvPr/>
        </p:nvPicPr>
        <p:blipFill>
          <a:blip r:embed="rId3">
            <a:alphaModFix amt="35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038AD49-94A9-A948-B0E9-7B3C07B17C67}"/>
              </a:ext>
            </a:extLst>
          </p:cNvPr>
          <p:cNvSpPr>
            <a:spLocks noGrp="1"/>
          </p:cNvSpPr>
          <p:nvPr>
            <p:ph type="title" idx="4294967295"/>
          </p:nvPr>
        </p:nvSpPr>
        <p:spPr>
          <a:xfrm>
            <a:off x="1303699" y="188913"/>
            <a:ext cx="10888301" cy="792162"/>
          </a:xfrm>
        </p:spPr>
        <p:txBody>
          <a:bodyPr/>
          <a:lstStyle/>
          <a:p>
            <a:r>
              <a:rPr lang="en-US" dirty="0">
                <a:solidFill>
                  <a:srgbClr val="52882A"/>
                </a:solidFill>
              </a:rPr>
              <a:t>Greenscreen … a Label of interest</a:t>
            </a:r>
          </a:p>
        </p:txBody>
      </p:sp>
      <p:pic>
        <p:nvPicPr>
          <p:cNvPr id="5" name="Picture 4">
            <a:extLst>
              <a:ext uri="{FF2B5EF4-FFF2-40B4-BE49-F238E27FC236}">
                <a16:creationId xmlns:a16="http://schemas.microsoft.com/office/drawing/2014/main" id="{9BA7D216-C6FC-47B0-86BF-D6A4D0C18C98}"/>
              </a:ext>
            </a:extLst>
          </p:cNvPr>
          <p:cNvPicPr>
            <a:picLocks noChangeAspect="1"/>
          </p:cNvPicPr>
          <p:nvPr/>
        </p:nvPicPr>
        <p:blipFill>
          <a:blip r:embed="rId4"/>
          <a:stretch>
            <a:fillRect/>
          </a:stretch>
        </p:blipFill>
        <p:spPr>
          <a:xfrm>
            <a:off x="9405257" y="168403"/>
            <a:ext cx="2349705" cy="518826"/>
          </a:xfrm>
          <a:prstGeom prst="rect">
            <a:avLst/>
          </a:prstGeom>
          <a:ln>
            <a:solidFill>
              <a:schemeClr val="tx2"/>
            </a:solidFill>
          </a:ln>
        </p:spPr>
      </p:pic>
      <p:sp>
        <p:nvSpPr>
          <p:cNvPr id="20" name="TextBox 19">
            <a:extLst>
              <a:ext uri="{FF2B5EF4-FFF2-40B4-BE49-F238E27FC236}">
                <a16:creationId xmlns:a16="http://schemas.microsoft.com/office/drawing/2014/main" id="{75F6F19D-7050-4C6E-AA15-4B03C0729381}"/>
              </a:ext>
            </a:extLst>
          </p:cNvPr>
          <p:cNvSpPr txBox="1"/>
          <p:nvPr/>
        </p:nvSpPr>
        <p:spPr>
          <a:xfrm>
            <a:off x="442923" y="1824244"/>
            <a:ext cx="5190622" cy="452431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GreenScreen Certified™ works to provide purchasers and firefighters with the assurance that PFAS-free* firefighting foam products are not regrettable substitutes by building on the widely recognized GreenScreen chemical scores to:</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Require manufacturers to disclose all intentionally added chemicals and impurities in the products.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Require analytic testing to ensure products are PFAS-free.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Prohibit over 2,000 other chemicals of high concern.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Require products meet rigorous criteria and aquatic toxicity testing of the product in concentrate form to minimize potential harm to aquatic life. </a:t>
            </a:r>
          </a:p>
        </p:txBody>
      </p:sp>
      <p:sp>
        <p:nvSpPr>
          <p:cNvPr id="21" name="TextBox 20">
            <a:extLst>
              <a:ext uri="{FF2B5EF4-FFF2-40B4-BE49-F238E27FC236}">
                <a16:creationId xmlns:a16="http://schemas.microsoft.com/office/drawing/2014/main" id="{936AB15C-24F4-42E9-B09F-AD1E5F626675}"/>
              </a:ext>
            </a:extLst>
          </p:cNvPr>
          <p:cNvSpPr txBox="1"/>
          <p:nvPr/>
        </p:nvSpPr>
        <p:spPr>
          <a:xfrm>
            <a:off x="5922196" y="1824244"/>
            <a:ext cx="5981152" cy="4801314"/>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Ensuring a firefighting foam product is PFAS-free is only the beginning. GreenScreen Certified™ Firefighting Foam also prohibits thousands of other chemicals of concern, including: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All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organohalogens</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Siloxanes (D4, D5, and D6)</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ZDHC Manufacturing Restricted Substance List</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Alkyl Phenols (APs) &amp; Alkylphenol Ethoxylates (APEOs)</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Over 2,000 other chemicals of high concern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CoHCs</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identified as GreenScreen Benchmark1 or GreenScreen List Translator-1 because they are carcinogens, mutagens, reproductive or developmental toxicants (CMRs); persistent,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bioaccumulative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toxic chemicals (PBTs); very persistent and very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bioaccumulative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vPvB</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or equivalent concern such as endocrine disruptors. </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23" name="Picture 2">
            <a:extLst>
              <a:ext uri="{FF2B5EF4-FFF2-40B4-BE49-F238E27FC236}">
                <a16:creationId xmlns:a16="http://schemas.microsoft.com/office/drawing/2014/main" id="{8D58BF83-7B69-4B3E-895C-2D463E321D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923" y="232442"/>
            <a:ext cx="728123" cy="7281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85BF3A8C-768E-4B39-A860-EB46910160D2}"/>
              </a:ext>
            </a:extLst>
          </p:cNvPr>
          <p:cNvSpPr txBox="1"/>
          <p:nvPr/>
        </p:nvSpPr>
        <p:spPr>
          <a:xfrm>
            <a:off x="442923" y="1130137"/>
            <a:ext cx="11306154"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52882A"/>
                </a:solidFill>
                <a:effectLst/>
                <a:uLnTx/>
                <a:uFillTx/>
                <a:latin typeface="Open Sans" panose="020B0606030504020204" pitchFamily="34" charset="0"/>
                <a:ea typeface="+mn-ea"/>
                <a:cs typeface="Arial" panose="020B0604020202020204" pitchFamily="34" charset="0"/>
              </a:rPr>
              <a:t>GreenScreen Certified™ is an independent, non-profit certification standard that promotes the use of PFAS-free and preferred chemicals in products and manufacturing. </a:t>
            </a:r>
            <a:endParaRPr kumimoji="0" lang="en-US" sz="1800" b="1" i="0" u="none" strike="noStrike" kern="1200" cap="none" spc="0" normalizeH="0" baseline="0" noProof="0" dirty="0">
              <a:ln>
                <a:noFill/>
              </a:ln>
              <a:solidFill>
                <a:srgbClr val="52882A"/>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EFEB6070-1179-4651-A155-B1F842FB98FF}"/>
              </a:ext>
            </a:extLst>
          </p:cNvPr>
          <p:cNvSpPr txBox="1"/>
          <p:nvPr/>
        </p:nvSpPr>
        <p:spPr>
          <a:xfrm>
            <a:off x="8415196" y="665764"/>
            <a:ext cx="3488152"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6"/>
              </a:rPr>
              <a:t>www.greenscreenchemicals.org</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2DD964E2-2632-46FA-BFF8-56BF9017E4FC}"/>
              </a:ext>
            </a:extLst>
          </p:cNvPr>
          <p:cNvSpPr txBox="1"/>
          <p:nvPr/>
        </p:nvSpPr>
        <p:spPr>
          <a:xfrm>
            <a:off x="775063" y="6435634"/>
            <a:ext cx="5590903" cy="307777"/>
          </a:xfrm>
          <a:prstGeom prst="rect">
            <a:avLst/>
          </a:prstGeom>
          <a:noFill/>
        </p:spPr>
        <p:txBody>
          <a:bodyPr wrap="square" rtlCol="0">
            <a:spAutoFit/>
          </a:bodyPr>
          <a:lstStyle/>
          <a:p>
            <a:r>
              <a:rPr lang="en-US" sz="1400" i="1" dirty="0"/>
              <a:t>Slide text content strictly from Greenscreen website</a:t>
            </a:r>
          </a:p>
        </p:txBody>
      </p:sp>
      <p:pic>
        <p:nvPicPr>
          <p:cNvPr id="4" name="Picture 2">
            <a:extLst>
              <a:ext uri="{FF2B5EF4-FFF2-40B4-BE49-F238E27FC236}">
                <a16:creationId xmlns:a16="http://schemas.microsoft.com/office/drawing/2014/main" id="{EE4AD056-3219-76DB-6A17-6B084652FB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31635" y="4494150"/>
            <a:ext cx="1698086" cy="1698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796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CCFC70C-511B-E37C-6DFA-55078D283B00}"/>
              </a:ext>
            </a:extLst>
          </p:cNvPr>
          <p:cNvGraphicFramePr>
            <a:graphicFrameLocks noGrp="1"/>
          </p:cNvGraphicFramePr>
          <p:nvPr>
            <p:extLst>
              <p:ext uri="{D42A27DB-BD31-4B8C-83A1-F6EECF244321}">
                <p14:modId xmlns:p14="http://schemas.microsoft.com/office/powerpoint/2010/main" val="3100243466"/>
              </p:ext>
            </p:extLst>
          </p:nvPr>
        </p:nvGraphicFramePr>
        <p:xfrm>
          <a:off x="506481" y="2674012"/>
          <a:ext cx="10801355" cy="3276442"/>
        </p:xfrm>
        <a:graphic>
          <a:graphicData uri="http://schemas.openxmlformats.org/drawingml/2006/table">
            <a:tbl>
              <a:tblPr/>
              <a:tblGrid>
                <a:gridCol w="1288735">
                  <a:extLst>
                    <a:ext uri="{9D8B030D-6E8A-4147-A177-3AD203B41FA5}">
                      <a16:colId xmlns:a16="http://schemas.microsoft.com/office/drawing/2014/main" val="3946605737"/>
                    </a:ext>
                  </a:extLst>
                </a:gridCol>
                <a:gridCol w="731740">
                  <a:extLst>
                    <a:ext uri="{9D8B030D-6E8A-4147-A177-3AD203B41FA5}">
                      <a16:colId xmlns:a16="http://schemas.microsoft.com/office/drawing/2014/main" val="3183153374"/>
                    </a:ext>
                  </a:extLst>
                </a:gridCol>
                <a:gridCol w="731740">
                  <a:extLst>
                    <a:ext uri="{9D8B030D-6E8A-4147-A177-3AD203B41FA5}">
                      <a16:colId xmlns:a16="http://schemas.microsoft.com/office/drawing/2014/main" val="1914310412"/>
                    </a:ext>
                  </a:extLst>
                </a:gridCol>
                <a:gridCol w="731740">
                  <a:extLst>
                    <a:ext uri="{9D8B030D-6E8A-4147-A177-3AD203B41FA5}">
                      <a16:colId xmlns:a16="http://schemas.microsoft.com/office/drawing/2014/main" val="548961075"/>
                    </a:ext>
                  </a:extLst>
                </a:gridCol>
                <a:gridCol w="731740">
                  <a:extLst>
                    <a:ext uri="{9D8B030D-6E8A-4147-A177-3AD203B41FA5}">
                      <a16:colId xmlns:a16="http://schemas.microsoft.com/office/drawing/2014/main" val="2813963698"/>
                    </a:ext>
                  </a:extLst>
                </a:gridCol>
                <a:gridCol w="731740">
                  <a:extLst>
                    <a:ext uri="{9D8B030D-6E8A-4147-A177-3AD203B41FA5}">
                      <a16:colId xmlns:a16="http://schemas.microsoft.com/office/drawing/2014/main" val="2925134794"/>
                    </a:ext>
                  </a:extLst>
                </a:gridCol>
                <a:gridCol w="731740">
                  <a:extLst>
                    <a:ext uri="{9D8B030D-6E8A-4147-A177-3AD203B41FA5}">
                      <a16:colId xmlns:a16="http://schemas.microsoft.com/office/drawing/2014/main" val="3745133460"/>
                    </a:ext>
                  </a:extLst>
                </a:gridCol>
                <a:gridCol w="731740">
                  <a:extLst>
                    <a:ext uri="{9D8B030D-6E8A-4147-A177-3AD203B41FA5}">
                      <a16:colId xmlns:a16="http://schemas.microsoft.com/office/drawing/2014/main" val="1132961787"/>
                    </a:ext>
                  </a:extLst>
                </a:gridCol>
                <a:gridCol w="731740">
                  <a:extLst>
                    <a:ext uri="{9D8B030D-6E8A-4147-A177-3AD203B41FA5}">
                      <a16:colId xmlns:a16="http://schemas.microsoft.com/office/drawing/2014/main" val="1459360083"/>
                    </a:ext>
                  </a:extLst>
                </a:gridCol>
                <a:gridCol w="731740">
                  <a:extLst>
                    <a:ext uri="{9D8B030D-6E8A-4147-A177-3AD203B41FA5}">
                      <a16:colId xmlns:a16="http://schemas.microsoft.com/office/drawing/2014/main" val="454602975"/>
                    </a:ext>
                  </a:extLst>
                </a:gridCol>
                <a:gridCol w="731740">
                  <a:extLst>
                    <a:ext uri="{9D8B030D-6E8A-4147-A177-3AD203B41FA5}">
                      <a16:colId xmlns:a16="http://schemas.microsoft.com/office/drawing/2014/main" val="3916993102"/>
                    </a:ext>
                  </a:extLst>
                </a:gridCol>
                <a:gridCol w="731740">
                  <a:extLst>
                    <a:ext uri="{9D8B030D-6E8A-4147-A177-3AD203B41FA5}">
                      <a16:colId xmlns:a16="http://schemas.microsoft.com/office/drawing/2014/main" val="2625468930"/>
                    </a:ext>
                  </a:extLst>
                </a:gridCol>
                <a:gridCol w="731740">
                  <a:extLst>
                    <a:ext uri="{9D8B030D-6E8A-4147-A177-3AD203B41FA5}">
                      <a16:colId xmlns:a16="http://schemas.microsoft.com/office/drawing/2014/main" val="3890020022"/>
                    </a:ext>
                  </a:extLst>
                </a:gridCol>
                <a:gridCol w="731740">
                  <a:extLst>
                    <a:ext uri="{9D8B030D-6E8A-4147-A177-3AD203B41FA5}">
                      <a16:colId xmlns:a16="http://schemas.microsoft.com/office/drawing/2014/main" val="2317808803"/>
                    </a:ext>
                  </a:extLst>
                </a:gridCol>
              </a:tblGrid>
              <a:tr h="163822">
                <a:tc rowSpan="4">
                  <a:txBody>
                    <a:bodyPr/>
                    <a:lstStyle/>
                    <a:p>
                      <a:pPr algn="l" fontAlgn="b"/>
                      <a:r>
                        <a:rPr lang="en-US" sz="900" b="0" i="0" u="none" strike="noStrike">
                          <a:solidFill>
                            <a:srgbClr val="000000"/>
                          </a:solidFill>
                          <a:effectLst/>
                          <a:latin typeface="Calibri" panose="020F0502020204030204" pitchFamily="34" charset="0"/>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l" fontAlgn="b"/>
                      <a:r>
                        <a:rPr lang="en-US" sz="900" b="1" i="0" u="none" strike="noStrike">
                          <a:solidFill>
                            <a:srgbClr val="000000"/>
                          </a:solidFill>
                          <a:effectLst/>
                          <a:latin typeface="Calibri" panose="020F0502020204030204" pitchFamily="34" charset="0"/>
                        </a:rPr>
                        <a:t> </a:t>
                      </a:r>
                      <a:endParaRPr lang="en-US" sz="9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900" b="1" i="0" u="none" strike="noStrike">
                          <a:solidFill>
                            <a:srgbClr val="000000"/>
                          </a:solidFill>
                          <a:effectLst/>
                          <a:latin typeface="Calibri" panose="020F0502020204030204" pitchFamily="34" charset="0"/>
                        </a:rPr>
                        <a:t> </a:t>
                      </a:r>
                      <a:endParaRPr lang="en-US" sz="9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rowSpan="2" gridSpan="2">
                  <a:txBody>
                    <a:bodyPr/>
                    <a:lstStyle/>
                    <a:p>
                      <a:pPr algn="l" fontAlgn="b"/>
                      <a:r>
                        <a:rPr lang="en-US" sz="900" b="1" i="0" u="none" strike="noStrike">
                          <a:solidFill>
                            <a:srgbClr val="000000"/>
                          </a:solidFill>
                          <a:effectLst/>
                          <a:latin typeface="Calibri" panose="020F0502020204030204" pitchFamily="34" charset="0"/>
                        </a:rPr>
                        <a:t> </a:t>
                      </a:r>
                      <a:endParaRPr lang="en-US" sz="9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hMerge="1">
                  <a:txBody>
                    <a:bodyPr/>
                    <a:lstStyle/>
                    <a:p>
                      <a:endParaRPr lang="en-US"/>
                    </a:p>
                  </a:txBody>
                  <a:tcPr/>
                </a:tc>
                <a:tc rowSpan="2">
                  <a:txBody>
                    <a:bodyPr/>
                    <a:lstStyle/>
                    <a:p>
                      <a:pPr algn="l" fontAlgn="b"/>
                      <a:r>
                        <a:rPr lang="en-US" sz="900" b="1" i="0" u="none" strike="noStrike">
                          <a:solidFill>
                            <a:srgbClr val="000000"/>
                          </a:solidFill>
                          <a:effectLst/>
                          <a:latin typeface="Calibri" panose="020F0502020204030204" pitchFamily="34" charset="0"/>
                        </a:rPr>
                        <a:t> </a:t>
                      </a:r>
                      <a:endParaRPr lang="en-US" sz="9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l" fontAlgn="b"/>
                      <a:r>
                        <a:rPr lang="en-US" sz="900" b="1" i="0" u="none" strike="noStrike">
                          <a:solidFill>
                            <a:srgbClr val="000000"/>
                          </a:solidFill>
                          <a:effectLst/>
                          <a:latin typeface="Calibri" panose="020F0502020204030204" pitchFamily="34" charset="0"/>
                        </a:rPr>
                        <a:t> </a:t>
                      </a:r>
                      <a:endParaRPr lang="en-US" sz="9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gridSpan="2">
                  <a:txBody>
                    <a:bodyPr/>
                    <a:lstStyle/>
                    <a:p>
                      <a:pPr algn="l" fontAlgn="b"/>
                      <a:r>
                        <a:rPr lang="en-US" sz="900" b="1" i="0" u="none" strike="noStrike">
                          <a:solidFill>
                            <a:srgbClr val="000000"/>
                          </a:solidFill>
                          <a:effectLst/>
                          <a:latin typeface="Calibri" panose="020F0502020204030204" pitchFamily="34" charset="0"/>
                        </a:rPr>
                        <a:t> </a:t>
                      </a:r>
                      <a:endParaRPr lang="en-US" sz="9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hMerge="1">
                  <a:txBody>
                    <a:bodyPr/>
                    <a:lstStyle/>
                    <a:p>
                      <a:endParaRPr lang="en-US"/>
                    </a:p>
                  </a:txBody>
                  <a:tcPr/>
                </a:tc>
                <a:tc rowSpan="2" gridSpan="4">
                  <a:txBody>
                    <a:bodyPr/>
                    <a:lstStyle/>
                    <a:p>
                      <a:pPr algn="l" fontAlgn="b"/>
                      <a:r>
                        <a:rPr lang="en-US" sz="900" b="1" i="0" u="none" strike="noStrike">
                          <a:solidFill>
                            <a:srgbClr val="000000"/>
                          </a:solidFill>
                          <a:effectLst/>
                          <a:latin typeface="Calibri" panose="020F0502020204030204" pitchFamily="34" charset="0"/>
                        </a:rPr>
                        <a:t> </a:t>
                      </a:r>
                      <a:endParaRPr lang="en-US" sz="9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a:txBody>
                    <a:bodyPr/>
                    <a:lstStyle/>
                    <a:p>
                      <a:pPr algn="l" fontAlgn="b"/>
                      <a:r>
                        <a:rPr lang="en-US" sz="900" b="1" i="0" u="none" strike="noStrike">
                          <a:solidFill>
                            <a:srgbClr val="000000"/>
                          </a:solidFill>
                          <a:effectLst/>
                          <a:latin typeface="Calibri" panose="020F0502020204030204" pitchFamily="34" charset="0"/>
                        </a:rPr>
                        <a:t> </a:t>
                      </a:r>
                      <a:endParaRPr lang="en-US" sz="9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70675184"/>
                  </a:ext>
                </a:extLst>
              </a:tr>
              <a:tr h="163822">
                <a:tc vMerge="1">
                  <a:txBody>
                    <a:bodyPr/>
                    <a:lstStyle/>
                    <a:p>
                      <a:endParaRPr lang="en-US"/>
                    </a:p>
                  </a:txBody>
                  <a:tcPr/>
                </a:tc>
                <a:tc vMerge="1">
                  <a:txBody>
                    <a:bodyPr/>
                    <a:lstStyle/>
                    <a:p>
                      <a:endParaRPr lang="en-US"/>
                    </a:p>
                  </a:txBody>
                  <a:tcPr/>
                </a:tc>
                <a:tc>
                  <a:txBody>
                    <a:bodyPr/>
                    <a:lstStyle/>
                    <a:p>
                      <a:pPr algn="ctr" fontAlgn="ctr"/>
                      <a:r>
                        <a:rPr lang="en-US" sz="9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extLst>
                  <a:ext uri="{0D108BD9-81ED-4DB2-BD59-A6C34878D82A}">
                    <a16:rowId xmlns:a16="http://schemas.microsoft.com/office/drawing/2014/main" val="42671691"/>
                  </a:ext>
                </a:extLst>
              </a:tr>
              <a:tr h="262116">
                <a:tc vMerge="1">
                  <a:txBody>
                    <a:bodyPr/>
                    <a:lstStyle/>
                    <a:p>
                      <a:endParaRPr lang="en-US"/>
                    </a:p>
                  </a:txBody>
                  <a:tcPr/>
                </a:tc>
                <a:tc rowSpan="2">
                  <a:txBody>
                    <a:bodyPr/>
                    <a:lstStyle/>
                    <a:p>
                      <a:pPr algn="ctr" fontAlgn="ctr"/>
                      <a:r>
                        <a:rPr lang="en-US" sz="900" b="1" i="0" u="none" strike="noStrike">
                          <a:solidFill>
                            <a:srgbClr val="000000"/>
                          </a:solidFill>
                          <a:effectLst/>
                          <a:latin typeface="Calibri" panose="020F0502020204030204" pitchFamily="34" charset="0"/>
                        </a:rPr>
                        <a:t>NFF-3B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1" i="0" u="none" strike="noStrike">
                          <a:solidFill>
                            <a:srgbClr val="000000"/>
                          </a:solidFill>
                          <a:effectLst/>
                          <a:latin typeface="Calibri" panose="020F0502020204030204" pitchFamily="34" charset="0"/>
                        </a:rPr>
                        <a:t>JETFOAM 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900" b="1" i="0" u="none" strike="noStrike">
                          <a:solidFill>
                            <a:srgbClr val="000000"/>
                          </a:solidFill>
                          <a:effectLst/>
                          <a:latin typeface="Calibri" panose="020F0502020204030204" pitchFamily="34" charset="0"/>
                        </a:rPr>
                        <a:t>ECOPOL </a:t>
                      </a:r>
                      <a:br>
                        <a:rPr lang="en-US" sz="900" b="1" i="0" u="none" strike="noStrike">
                          <a:solidFill>
                            <a:srgbClr val="000000"/>
                          </a:solidFill>
                          <a:effectLst/>
                          <a:latin typeface="Calibri" panose="020F0502020204030204" pitchFamily="34" charset="0"/>
                        </a:rPr>
                      </a:br>
                      <a:r>
                        <a:rPr lang="en-US" sz="900" b="1" i="0" u="none" strike="noStrike">
                          <a:solidFill>
                            <a:srgbClr val="000000"/>
                          </a:solidFill>
                          <a:effectLst/>
                          <a:latin typeface="Calibri" panose="020F0502020204030204" pitchFamily="34" charset="0"/>
                        </a:rPr>
                        <a:t>A3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900" b="1" i="0" u="none" strike="noStrike" dirty="0">
                          <a:solidFill>
                            <a:srgbClr val="000000"/>
                          </a:solidFill>
                          <a:effectLst/>
                          <a:latin typeface="Calibri" panose="020F0502020204030204" pitchFamily="34" charset="0"/>
                        </a:rPr>
                        <a:t>ECOPOL </a:t>
                      </a:r>
                      <a:br>
                        <a:rPr lang="en-US" sz="900" b="1" i="0" u="none" strike="noStrike" dirty="0">
                          <a:solidFill>
                            <a:srgbClr val="000000"/>
                          </a:solidFill>
                          <a:effectLst/>
                          <a:latin typeface="Calibri" panose="020F0502020204030204" pitchFamily="34" charset="0"/>
                        </a:rPr>
                      </a:br>
                      <a:r>
                        <a:rPr lang="en-US" sz="900" b="1" i="0" u="none" strike="noStrike" dirty="0">
                          <a:solidFill>
                            <a:srgbClr val="000000"/>
                          </a:solidFill>
                          <a:effectLst/>
                          <a:latin typeface="Calibri" panose="020F0502020204030204" pitchFamily="34" charset="0"/>
                        </a:rPr>
                        <a:t>A3+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900" b="1" i="0" u="none" strike="noStrike">
                          <a:solidFill>
                            <a:srgbClr val="000000"/>
                          </a:solidFill>
                          <a:effectLst/>
                          <a:latin typeface="Calibri" panose="020F0502020204030204" pitchFamily="34" charset="0"/>
                        </a:rPr>
                        <a:t>VAPUREX </a:t>
                      </a:r>
                      <a:br>
                        <a:rPr lang="en-US" sz="900" b="1" i="0" u="none" strike="noStrike">
                          <a:solidFill>
                            <a:srgbClr val="000000"/>
                          </a:solidFill>
                          <a:effectLst/>
                          <a:latin typeface="Calibri" panose="020F0502020204030204" pitchFamily="34" charset="0"/>
                        </a:rPr>
                      </a:br>
                      <a:r>
                        <a:rPr lang="en-US" sz="900" b="1" i="0" u="none" strike="noStrike">
                          <a:solidFill>
                            <a:srgbClr val="000000"/>
                          </a:solidFill>
                          <a:effectLst/>
                          <a:latin typeface="Calibri" panose="020F0502020204030204" pitchFamily="34" charset="0"/>
                        </a:rPr>
                        <a:t>LV ICAO B </a:t>
                      </a:r>
                      <a:br>
                        <a:rPr lang="en-US" sz="900" b="1" i="0" u="none" strike="noStrike">
                          <a:solidFill>
                            <a:srgbClr val="000000"/>
                          </a:solidFill>
                          <a:effectLst/>
                          <a:latin typeface="Calibri" panose="020F0502020204030204" pitchFamily="34" charset="0"/>
                        </a:rPr>
                      </a:br>
                      <a:r>
                        <a:rPr lang="en-US" sz="900" b="1" i="0" u="none" strike="noStrike">
                          <a:solidFill>
                            <a:srgbClr val="000000"/>
                          </a:solidFill>
                          <a:effectLst/>
                          <a:latin typeface="Calibri" panose="020F0502020204030204" pitchFamily="34" charset="0"/>
                        </a:rPr>
                        <a:t>3% F-10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900" b="1" i="0" u="none" strike="noStrike">
                          <a:solidFill>
                            <a:srgbClr val="000000"/>
                          </a:solidFill>
                          <a:effectLst/>
                          <a:latin typeface="Calibri" panose="020F0502020204030204" pitchFamily="34" charset="0"/>
                        </a:rPr>
                        <a:t>FFC ICAO 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900" b="1" i="0" u="none" strike="noStrike">
                          <a:solidFill>
                            <a:srgbClr val="000000"/>
                          </a:solidFill>
                          <a:effectLst/>
                          <a:latin typeface="Calibri" panose="020F0502020204030204" pitchFamily="34" charset="0"/>
                        </a:rPr>
                        <a:t>RF3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900" b="1" i="0" u="none" strike="noStrike">
                          <a:solidFill>
                            <a:srgbClr val="000000"/>
                          </a:solidFill>
                          <a:effectLst/>
                          <a:latin typeface="Calibri" panose="020F0502020204030204" pitchFamily="34" charset="0"/>
                        </a:rPr>
                        <a:t>AVIGARD </a:t>
                      </a:r>
                      <a:br>
                        <a:rPr lang="en-US" sz="900" b="1" i="0" u="none" strike="noStrike">
                          <a:solidFill>
                            <a:srgbClr val="000000"/>
                          </a:solidFill>
                          <a:effectLst/>
                          <a:latin typeface="Calibri" panose="020F0502020204030204" pitchFamily="34" charset="0"/>
                        </a:rPr>
                      </a:br>
                      <a:r>
                        <a:rPr lang="en-US" sz="900" b="1" i="0" u="none" strike="noStrike">
                          <a:solidFill>
                            <a:srgbClr val="000000"/>
                          </a:solidFill>
                          <a:effectLst/>
                          <a:latin typeface="Calibri" panose="020F0502020204030204" pitchFamily="34" charset="0"/>
                        </a:rPr>
                        <a:t>3B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900" b="1" i="0" u="none" strike="noStrike">
                          <a:solidFill>
                            <a:srgbClr val="000000"/>
                          </a:solidFill>
                          <a:effectLst/>
                          <a:latin typeface="Calibri" panose="020F0502020204030204" pitchFamily="34" charset="0"/>
                        </a:rPr>
                        <a:t>ENVIRO</a:t>
                      </a:r>
                      <a:br>
                        <a:rPr lang="en-US" sz="900" b="1" i="0" u="none" strike="noStrike">
                          <a:solidFill>
                            <a:srgbClr val="000000"/>
                          </a:solidFill>
                          <a:effectLst/>
                          <a:latin typeface="Calibri" panose="020F0502020204030204" pitchFamily="34" charset="0"/>
                        </a:rPr>
                      </a:br>
                      <a:r>
                        <a:rPr lang="en-US" sz="900" b="1" i="0" u="none" strike="noStrike">
                          <a:solidFill>
                            <a:srgbClr val="000000"/>
                          </a:solidFill>
                          <a:effectLst/>
                          <a:latin typeface="Calibri" panose="020F0502020204030204" pitchFamily="34" charset="0"/>
                        </a:rPr>
                        <a:t> 3% ICAO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900" b="1" i="0" u="none" strike="noStrike">
                          <a:solidFill>
                            <a:srgbClr val="000000"/>
                          </a:solidFill>
                          <a:effectLst/>
                          <a:latin typeface="Calibri" panose="020F0502020204030204" pitchFamily="34" charset="0"/>
                        </a:rPr>
                        <a:t>ENVIRO </a:t>
                      </a:r>
                      <a:br>
                        <a:rPr lang="en-US" sz="900" b="1" i="0" u="none" strike="noStrike">
                          <a:solidFill>
                            <a:srgbClr val="000000"/>
                          </a:solidFill>
                          <a:effectLst/>
                          <a:latin typeface="Calibri" panose="020F0502020204030204" pitchFamily="34" charset="0"/>
                        </a:rPr>
                      </a:br>
                      <a:r>
                        <a:rPr lang="en-US" sz="900" b="1" i="0" u="none" strike="noStrike">
                          <a:solidFill>
                            <a:srgbClr val="000000"/>
                          </a:solidFill>
                          <a:effectLst/>
                          <a:latin typeface="Calibri" panose="020F0502020204030204" pitchFamily="34" charset="0"/>
                        </a:rPr>
                        <a:t>USP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900" b="1" i="0" u="none" strike="noStrike">
                          <a:solidFill>
                            <a:srgbClr val="000000"/>
                          </a:solidFill>
                          <a:effectLst/>
                          <a:latin typeface="Calibri" panose="020F0502020204030204" pitchFamily="34" charset="0"/>
                        </a:rPr>
                        <a:t>ENVIRO </a:t>
                      </a:r>
                      <a:br>
                        <a:rPr lang="en-US" sz="900" b="1" i="0" u="none" strike="noStrike">
                          <a:solidFill>
                            <a:srgbClr val="000000"/>
                          </a:solidFill>
                          <a:effectLst/>
                          <a:latin typeface="Calibri" panose="020F0502020204030204" pitchFamily="34" charset="0"/>
                        </a:rPr>
                      </a:br>
                      <a:r>
                        <a:rPr lang="en-US" sz="900" b="1" i="0" u="none" strike="noStrike">
                          <a:solidFill>
                            <a:srgbClr val="000000"/>
                          </a:solidFill>
                          <a:effectLst/>
                          <a:latin typeface="Calibri" panose="020F0502020204030204" pitchFamily="34" charset="0"/>
                        </a:rPr>
                        <a:t>AIR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900" b="1" i="0" u="none" strike="noStrike">
                          <a:solidFill>
                            <a:srgbClr val="000000"/>
                          </a:solidFill>
                          <a:effectLst/>
                          <a:latin typeface="Calibri" panose="020F0502020204030204" pitchFamily="34" charset="0"/>
                        </a:rPr>
                        <a:t>ENVIRO </a:t>
                      </a:r>
                      <a:br>
                        <a:rPr lang="en-US" sz="900" b="1" i="0" u="none" strike="noStrike">
                          <a:solidFill>
                            <a:srgbClr val="000000"/>
                          </a:solidFill>
                          <a:effectLst/>
                          <a:latin typeface="Calibri" panose="020F0502020204030204" pitchFamily="34" charset="0"/>
                        </a:rPr>
                      </a:br>
                      <a:r>
                        <a:rPr lang="en-US" sz="900" b="1" i="0" u="none" strike="noStrike">
                          <a:solidFill>
                            <a:srgbClr val="000000"/>
                          </a:solidFill>
                          <a:effectLst/>
                          <a:latin typeface="Calibri" panose="020F0502020204030204" pitchFamily="34" charset="0"/>
                        </a:rPr>
                        <a:t>ARF</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en-US" sz="900" b="1" i="0" u="none" strike="noStrike">
                          <a:solidFill>
                            <a:srgbClr val="000000"/>
                          </a:solidFill>
                          <a:effectLst/>
                          <a:latin typeface="Calibri" panose="020F0502020204030204" pitchFamily="34" charset="0"/>
                        </a:rPr>
                        <a:t>SILVARA</a:t>
                      </a:r>
                      <a:br>
                        <a:rPr lang="en-US" sz="900" b="1" i="0" u="none" strike="noStrike">
                          <a:solidFill>
                            <a:srgbClr val="000000"/>
                          </a:solidFill>
                          <a:effectLst/>
                          <a:latin typeface="Calibri" panose="020F0502020204030204" pitchFamily="34" charset="0"/>
                        </a:rPr>
                      </a:br>
                      <a:r>
                        <a:rPr lang="en-US" sz="900" b="1" i="0" u="none" strike="noStrike">
                          <a:solidFill>
                            <a:srgbClr val="000000"/>
                          </a:solidFill>
                          <a:effectLst/>
                          <a:latin typeface="Calibri" panose="020F0502020204030204" pitchFamily="34" charset="0"/>
                        </a:rPr>
                        <a:t>K3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54639300"/>
                  </a:ext>
                </a:extLst>
              </a:tr>
              <a:tr h="270307">
                <a:tc vMerge="1">
                  <a:txBody>
                    <a:bodyPr/>
                    <a:lstStyle/>
                    <a:p>
                      <a:endParaRPr lang="en-US"/>
                    </a:p>
                  </a:txBody>
                  <a:tcPr/>
                </a:tc>
                <a:tc vMerge="1">
                  <a:txBody>
                    <a:bodyPr/>
                    <a:lstStyle/>
                    <a:p>
                      <a:endParaRPr lang="en-US"/>
                    </a:p>
                  </a:txBody>
                  <a:tcPr/>
                </a:tc>
                <a:tc>
                  <a:txBody>
                    <a:bodyPr/>
                    <a:lstStyle/>
                    <a:p>
                      <a:pPr algn="ctr" fontAlgn="ctr"/>
                      <a:r>
                        <a:rPr lang="en-US" sz="900" b="1" i="0" u="none" strike="noStrike">
                          <a:solidFill>
                            <a:srgbClr val="000000"/>
                          </a:solidFill>
                          <a:effectLst/>
                          <a:latin typeface="Calibri" panose="020F0502020204030204" pitchFamily="34" charset="0"/>
                        </a:rPr>
                        <a:t>AIRFOAM 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181720337"/>
                  </a:ext>
                </a:extLst>
              </a:tr>
              <a:tr h="163822">
                <a:tc>
                  <a:txBody>
                    <a:bodyPr/>
                    <a:lstStyle/>
                    <a:p>
                      <a:pPr algn="l" fontAlgn="b"/>
                      <a:r>
                        <a:rPr lang="en-US" sz="900" b="1" i="0" u="none" strike="noStrike">
                          <a:solidFill>
                            <a:srgbClr val="000000"/>
                          </a:solidFill>
                          <a:effectLst/>
                          <a:latin typeface="Calibri" panose="020F0502020204030204" pitchFamily="34" charset="0"/>
                        </a:rPr>
                        <a:t>ICAO LEVEL @ 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B &amp; 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11716929"/>
                  </a:ext>
                </a:extLst>
              </a:tr>
              <a:tr h="163822">
                <a:tc>
                  <a:txBody>
                    <a:bodyPr/>
                    <a:lstStyle/>
                    <a:p>
                      <a:pPr algn="l" fontAlgn="b"/>
                      <a:r>
                        <a:rPr lang="en-US" sz="900" b="1" i="0" u="none" strike="noStrike">
                          <a:solidFill>
                            <a:srgbClr val="000000"/>
                          </a:solidFill>
                          <a:effectLst/>
                          <a:latin typeface="Calibri" panose="020F0502020204030204" pitchFamily="34" charset="0"/>
                        </a:rPr>
                        <a:t>NEWTONIAN VISCOSITY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778182210"/>
                  </a:ext>
                </a:extLst>
              </a:tr>
              <a:tr h="450511">
                <a:tc>
                  <a:txBody>
                    <a:bodyPr/>
                    <a:lstStyle/>
                    <a:p>
                      <a:pPr algn="l" fontAlgn="ctr"/>
                      <a:r>
                        <a:rPr lang="en-US" sz="900" b="1" i="0" u="none" strike="noStrike">
                          <a:solidFill>
                            <a:srgbClr val="000000"/>
                          </a:solidFill>
                          <a:effectLst/>
                          <a:latin typeface="Calibri" panose="020F0502020204030204" pitchFamily="34" charset="0"/>
                        </a:rPr>
                        <a:t>VIZ DATA @ 20°C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900" b="0" i="0" u="none" strike="noStrike">
                          <a:solidFill>
                            <a:srgbClr val="000000"/>
                          </a:solidFill>
                          <a:effectLst/>
                          <a:latin typeface="Calibri" panose="020F0502020204030204" pitchFamily="34" charset="0"/>
                        </a:rPr>
                        <a:t>4 cSt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900" b="0" i="0" u="none" strike="noStrike">
                          <a:solidFill>
                            <a:srgbClr val="000000"/>
                          </a:solidFill>
                          <a:effectLst/>
                          <a:latin typeface="Calibri" panose="020F0502020204030204" pitchFamily="34" charset="0"/>
                        </a:rPr>
                        <a:t>2 cPs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900" b="0" i="0" u="none" strike="noStrike">
                          <a:solidFill>
                            <a:srgbClr val="000000"/>
                          </a:solidFill>
                          <a:effectLst/>
                          <a:latin typeface="Calibri" panose="020F0502020204030204" pitchFamily="34" charset="0"/>
                        </a:rPr>
                        <a:t>4 cSt </a:t>
                      </a:r>
                      <a:br>
                        <a:rPr lang="en-US" sz="900" b="0" i="0" u="none" strike="noStrike">
                          <a:solidFill>
                            <a:srgbClr val="000000"/>
                          </a:solidFill>
                          <a:effectLst/>
                          <a:latin typeface="Calibri" panose="020F0502020204030204" pitchFamily="34" charset="0"/>
                        </a:rPr>
                      </a:br>
                      <a:r>
                        <a:rPr lang="en-US" sz="700" b="0" i="0" u="none" strike="noStrike">
                          <a:solidFill>
                            <a:srgbClr val="000000"/>
                          </a:solidFill>
                          <a:effectLst/>
                          <a:latin typeface="Calibri" panose="020F0502020204030204" pitchFamily="34" charset="0"/>
                        </a:rPr>
                        <a:t>@ 60 rpm</a:t>
                      </a:r>
                      <a:endParaRPr lang="en-US" sz="9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900" b="0" i="0" u="none" strike="noStrike" dirty="0">
                          <a:solidFill>
                            <a:srgbClr val="000000"/>
                          </a:solidFill>
                          <a:effectLst/>
                          <a:latin typeface="Calibri" panose="020F0502020204030204" pitchFamily="34" charset="0"/>
                        </a:rPr>
                        <a:t>“Newtonian”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900" b="0" i="0" u="none" strike="noStrike">
                          <a:solidFill>
                            <a:srgbClr val="000000"/>
                          </a:solidFill>
                          <a:effectLst/>
                          <a:latin typeface="Calibri" panose="020F0502020204030204" pitchFamily="34" charset="0"/>
                        </a:rPr>
                        <a:t>20 mm</a:t>
                      </a:r>
                      <a:r>
                        <a:rPr lang="en-US" sz="900" b="0" i="0" u="none" strike="noStrike" baseline="30000">
                          <a:solidFill>
                            <a:srgbClr val="000000"/>
                          </a:solidFill>
                          <a:effectLst/>
                          <a:latin typeface="Calibri" panose="020F0502020204030204" pitchFamily="34" charset="0"/>
                        </a:rPr>
                        <a:t>2</a:t>
                      </a:r>
                      <a:r>
                        <a:rPr lang="en-US" sz="900" b="0" i="0" u="none" strike="noStrike">
                          <a:solidFill>
                            <a:srgbClr val="000000"/>
                          </a:solidFill>
                          <a:effectLst/>
                          <a:latin typeface="Calibri" panose="020F0502020204030204" pitchFamily="34" charset="0"/>
                        </a:rPr>
                        <a: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900" b="0" i="0" u="none" strike="noStrike" dirty="0">
                          <a:solidFill>
                            <a:srgbClr val="000000"/>
                          </a:solidFill>
                          <a:effectLst/>
                          <a:latin typeface="Calibri" panose="020F0502020204030204" pitchFamily="34" charset="0"/>
                        </a:rPr>
                        <a:t>no data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900" b="0" i="0" u="none" strike="noStrike">
                          <a:solidFill>
                            <a:srgbClr val="FFFFFF"/>
                          </a:solidFill>
                          <a:effectLst/>
                          <a:latin typeface="Calibri" panose="020F0502020204030204" pitchFamily="34" charset="0"/>
                        </a:rPr>
                        <a:t>5000-8000 cPs</a:t>
                      </a:r>
                      <a:br>
                        <a:rPr lang="en-US" sz="700" b="0" i="0" u="none" strike="noStrike">
                          <a:solidFill>
                            <a:srgbClr val="FFFFFF"/>
                          </a:solidFill>
                          <a:effectLst/>
                          <a:latin typeface="Calibri" panose="020F0502020204030204" pitchFamily="34" charset="0"/>
                        </a:rPr>
                      </a:br>
                      <a:r>
                        <a:rPr lang="en-US" sz="700" b="0" i="0" u="none" strike="noStrike">
                          <a:solidFill>
                            <a:srgbClr val="FFFFFF"/>
                          </a:solidFill>
                          <a:effectLst/>
                          <a:latin typeface="Calibri" panose="020F0502020204030204" pitchFamily="34" charset="0"/>
                        </a:rPr>
                        <a:t> @ 30 rpm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n-US" sz="900" b="0" i="0" u="none" strike="noStrike">
                          <a:solidFill>
                            <a:srgbClr val="000000"/>
                          </a:solidFill>
                          <a:effectLst/>
                          <a:latin typeface="Arial" panose="020B0604020202020204" pitchFamily="34" charset="0"/>
                        </a:rPr>
                        <a:t>&lt;</a:t>
                      </a:r>
                      <a:r>
                        <a:rPr lang="en-US" sz="900" b="0" i="0" u="none" strike="noStrike">
                          <a:solidFill>
                            <a:srgbClr val="000000"/>
                          </a:solidFill>
                          <a:effectLst/>
                          <a:latin typeface="Calibri" panose="020F0502020204030204" pitchFamily="34" charset="0"/>
                        </a:rPr>
                        <a:t> 30 mPas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900" b="0" i="0" u="none" strike="noStrike" dirty="0">
                          <a:solidFill>
                            <a:schemeClr val="tx1"/>
                          </a:solidFill>
                          <a:effectLst/>
                          <a:latin typeface="Arial" panose="020B0604020202020204" pitchFamily="34" charset="0"/>
                        </a:rPr>
                        <a:t>≤</a:t>
                      </a:r>
                      <a:r>
                        <a:rPr lang="en-US" sz="900" b="0" i="0" u="none" strike="noStrike" dirty="0">
                          <a:solidFill>
                            <a:schemeClr val="tx1"/>
                          </a:solidFill>
                          <a:effectLst/>
                          <a:latin typeface="Calibri" panose="020F0502020204030204" pitchFamily="34" charset="0"/>
                        </a:rPr>
                        <a:t> 2000 </a:t>
                      </a:r>
                      <a:r>
                        <a:rPr lang="en-US" sz="900" b="0" i="0" u="none" strike="noStrike" dirty="0" err="1">
                          <a:solidFill>
                            <a:schemeClr val="tx1"/>
                          </a:solidFill>
                          <a:effectLst/>
                          <a:latin typeface="Calibri" panose="020F0502020204030204" pitchFamily="34" charset="0"/>
                        </a:rPr>
                        <a:t>mPas</a:t>
                      </a:r>
                      <a:endParaRPr lang="en-US" sz="900" b="0" i="0" u="none" strike="noStrike" dirty="0">
                        <a:solidFill>
                          <a:schemeClr val="tx1"/>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900" b="0" i="0" u="none" strike="noStrike" dirty="0">
                          <a:solidFill>
                            <a:schemeClr val="bg1"/>
                          </a:solidFill>
                          <a:effectLst/>
                          <a:latin typeface="Calibri" panose="020F0502020204030204" pitchFamily="34" charset="0"/>
                        </a:rPr>
                        <a:t>1500 </a:t>
                      </a:r>
                      <a:r>
                        <a:rPr lang="en-US" sz="900" b="0" i="0" u="none" strike="noStrike" dirty="0" err="1">
                          <a:solidFill>
                            <a:schemeClr val="bg1"/>
                          </a:solidFill>
                          <a:effectLst/>
                          <a:latin typeface="Calibri" panose="020F0502020204030204" pitchFamily="34" charset="0"/>
                        </a:rPr>
                        <a:t>mPas</a:t>
                      </a:r>
                      <a:br>
                        <a:rPr lang="en-US" sz="900" b="0" i="0" u="none" strike="noStrike" dirty="0">
                          <a:solidFill>
                            <a:schemeClr val="bg1"/>
                          </a:solidFill>
                          <a:effectLst/>
                          <a:latin typeface="Calibri" panose="020F0502020204030204" pitchFamily="34" charset="0"/>
                        </a:rPr>
                      </a:br>
                      <a:r>
                        <a:rPr lang="en-US" sz="700" b="0" i="0" u="none" strike="noStrike" dirty="0">
                          <a:solidFill>
                            <a:schemeClr val="bg1"/>
                          </a:solidFill>
                          <a:effectLst/>
                          <a:latin typeface="Calibri" panose="020F0502020204030204" pitchFamily="34" charset="0"/>
                        </a:rPr>
                        <a:t>@ 60 rpm</a:t>
                      </a:r>
                      <a:endParaRPr lang="en-US" sz="900" b="0" i="0" u="none" strike="noStrike" dirty="0">
                        <a:solidFill>
                          <a:schemeClr val="bg1"/>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900" b="0" i="0" u="none" strike="noStrike">
                          <a:solidFill>
                            <a:srgbClr val="000000"/>
                          </a:solidFill>
                          <a:effectLst/>
                          <a:latin typeface="Calibri" panose="020F0502020204030204" pitchFamily="34" charset="0"/>
                        </a:rPr>
                        <a:t>30 mPas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900" b="0" i="0" u="none" strike="noStrike">
                          <a:solidFill>
                            <a:srgbClr val="000000"/>
                          </a:solidFill>
                          <a:effectLst/>
                          <a:latin typeface="Calibri" panose="020F0502020204030204" pitchFamily="34" charset="0"/>
                        </a:rPr>
                        <a:t>20 mPas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900" b="0" i="0" u="none" strike="noStrike">
                          <a:solidFill>
                            <a:srgbClr val="000000"/>
                          </a:solidFill>
                          <a:effectLst/>
                          <a:latin typeface="Arial" panose="020B0604020202020204" pitchFamily="34" charset="0"/>
                        </a:rPr>
                        <a:t>≤</a:t>
                      </a:r>
                      <a:r>
                        <a:rPr lang="en-US" sz="900" b="0" i="0" u="none" strike="noStrike">
                          <a:solidFill>
                            <a:srgbClr val="000000"/>
                          </a:solidFill>
                          <a:effectLst/>
                          <a:latin typeface="Calibri" panose="020F0502020204030204" pitchFamily="34" charset="0"/>
                        </a:rPr>
                        <a:t> 50 mPas</a:t>
                      </a:r>
                      <a:br>
                        <a:rPr lang="en-US" sz="900" b="0" i="0" u="none" strike="noStrike">
                          <a:solidFill>
                            <a:srgbClr val="000000"/>
                          </a:solidFill>
                          <a:effectLst/>
                          <a:latin typeface="Calibri" panose="020F0502020204030204" pitchFamily="34" charset="0"/>
                        </a:rPr>
                      </a:br>
                      <a:r>
                        <a:rPr lang="en-US" sz="700" b="0" i="0" u="none" strike="noStrike">
                          <a:solidFill>
                            <a:srgbClr val="000000"/>
                          </a:solidFill>
                          <a:effectLst/>
                          <a:latin typeface="Calibri" panose="020F0502020204030204" pitchFamily="34" charset="0"/>
                        </a:rPr>
                        <a:t>@ 375 s-1</a:t>
                      </a:r>
                      <a:endParaRPr lang="en-US" sz="900" b="0" i="0" u="none" strike="noStrike">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542425198"/>
                  </a:ext>
                </a:extLst>
              </a:tr>
              <a:tr h="163822">
                <a:tc>
                  <a:txBody>
                    <a:bodyPr/>
                    <a:lstStyle/>
                    <a:p>
                      <a:pPr algn="l" fontAlgn="b"/>
                      <a:r>
                        <a:rPr lang="en-US" sz="900" b="1" i="0" u="none" strike="noStrike">
                          <a:solidFill>
                            <a:srgbClr val="000000"/>
                          </a:solidFill>
                          <a:effectLst/>
                          <a:latin typeface="Calibri" panose="020F0502020204030204" pitchFamily="34" charset="0"/>
                        </a:rPr>
                        <a:t>Drain time 25% [m:sec]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panose="020F0502020204030204" pitchFamily="34" charset="0"/>
                        </a:rPr>
                        <a:t>6:10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FFFFFF"/>
                          </a:solidFill>
                          <a:effectLst/>
                          <a:latin typeface="Arial" panose="020B0604020202020204" pitchFamily="34" charset="0"/>
                        </a:rPr>
                        <a:t>≥</a:t>
                      </a:r>
                      <a:r>
                        <a:rPr lang="en-US" sz="900" b="0" i="0" u="none" strike="noStrike">
                          <a:solidFill>
                            <a:srgbClr val="FFFFFF"/>
                          </a:solidFill>
                          <a:effectLst/>
                          <a:latin typeface="Calibri" panose="020F0502020204030204" pitchFamily="34" charset="0"/>
                        </a:rPr>
                        <a:t> 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dirty="0">
                          <a:solidFill>
                            <a:srgbClr val="FFFFFF"/>
                          </a:solidFill>
                          <a:effectLst/>
                          <a:latin typeface="Calibri" panose="020F0502020204030204" pitchFamily="34" charset="0"/>
                        </a:rPr>
                        <a:t>&gt; 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900" b="0" i="0" u="none" strike="noStrike" dirty="0">
                          <a:solidFill>
                            <a:srgbClr val="FFFFFF"/>
                          </a:solidFill>
                          <a:effectLst/>
                          <a:latin typeface="Calibri" panose="020F0502020204030204" pitchFamily="34" charset="0"/>
                        </a:rPr>
                        <a:t>&gt; 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2:00 - 4:00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Calibri" panose="020F0502020204030204" pitchFamily="34" charset="0"/>
                        </a:rPr>
                        <a:t>no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panose="020F0502020204030204" pitchFamily="34" charset="0"/>
                        </a:rPr>
                        <a:t>no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FFFFFF"/>
                          </a:solidFill>
                          <a:effectLst/>
                          <a:latin typeface="Calibri" panose="020F0502020204030204" pitchFamily="34" charset="0"/>
                        </a:rPr>
                        <a:t>&gt; 3:00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Calibri" panose="020F0502020204030204" pitchFamily="34" charset="0"/>
                        </a:rPr>
                        <a:t>25:00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25:00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6:00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Arial" panose="020B0604020202020204" pitchFamily="34" charset="0"/>
                        </a:rPr>
                        <a:t>≥</a:t>
                      </a:r>
                      <a:r>
                        <a:rPr lang="en-US" sz="900" b="0" i="0" u="none" strike="noStrike">
                          <a:solidFill>
                            <a:srgbClr val="000000"/>
                          </a:solidFill>
                          <a:effectLst/>
                          <a:latin typeface="Calibri" panose="020F0502020204030204" pitchFamily="34" charset="0"/>
                        </a:rPr>
                        <a:t> 8:00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4032404661"/>
                  </a:ext>
                </a:extLst>
              </a:tr>
              <a:tr h="163822">
                <a:tc>
                  <a:txBody>
                    <a:bodyPr/>
                    <a:lstStyle/>
                    <a:p>
                      <a:pPr algn="l" fontAlgn="b"/>
                      <a:r>
                        <a:rPr lang="en-US" sz="900" b="1" i="0" u="none" strike="noStrike">
                          <a:solidFill>
                            <a:srgbClr val="000000"/>
                          </a:solidFill>
                          <a:effectLst/>
                          <a:latin typeface="Calibri" panose="020F0502020204030204" pitchFamily="34" charset="0"/>
                        </a:rPr>
                        <a:t>Drain time 50% [m:sec]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12:30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no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panose="020F0502020204030204" pitchFamily="34" charset="0"/>
                        </a:rPr>
                        <a:t>no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panose="020F0502020204030204" pitchFamily="34" charset="0"/>
                        </a:rPr>
                        <a:t>no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FFFFFF"/>
                          </a:solidFill>
                          <a:effectLst/>
                          <a:latin typeface="Calibri" panose="020F0502020204030204" pitchFamily="34" charset="0"/>
                        </a:rPr>
                        <a:t>4:00 - 8:00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Calibri" panose="020F0502020204030204" pitchFamily="34" charset="0"/>
                        </a:rPr>
                        <a:t>no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panose="020F0502020204030204" pitchFamily="34" charset="0"/>
                        </a:rPr>
                        <a:t>no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panose="020F0502020204030204" pitchFamily="34" charset="0"/>
                        </a:rPr>
                        <a:t>no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panose="020F0502020204030204" pitchFamily="34" charset="0"/>
                        </a:rPr>
                        <a:t>no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panose="020F0502020204030204" pitchFamily="34" charset="0"/>
                        </a:rPr>
                        <a:t>no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panose="020F0502020204030204" pitchFamily="34" charset="0"/>
                        </a:rPr>
                        <a:t>no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panose="020F0502020204030204" pitchFamily="34" charset="0"/>
                        </a:rPr>
                        <a:t>no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panose="020F0502020204030204" pitchFamily="34" charset="0"/>
                        </a:rPr>
                        <a:t>no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767932880"/>
                  </a:ext>
                </a:extLst>
              </a:tr>
              <a:tr h="163822">
                <a:tc>
                  <a:txBody>
                    <a:bodyPr/>
                    <a:lstStyle/>
                    <a:p>
                      <a:pPr algn="l" fontAlgn="b"/>
                      <a:r>
                        <a:rPr lang="en-US" sz="900" b="1" i="0" u="none" strike="noStrike">
                          <a:solidFill>
                            <a:srgbClr val="000000"/>
                          </a:solidFill>
                          <a:effectLst/>
                          <a:latin typeface="Calibri" panose="020F0502020204030204" pitchFamily="34" charset="0"/>
                        </a:rPr>
                        <a:t>Dry Chem compatibility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1"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1"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1"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1"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1" i="0" u="none" strike="noStrike" dirty="0">
                          <a:solidFill>
                            <a:srgbClr val="000000"/>
                          </a:solidFill>
                          <a:effectLst/>
                          <a:latin typeface="Calibri" panose="020F0502020204030204" pitchFamily="34" charset="0"/>
                        </a:rPr>
                        <a:t>Yes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1" i="0" u="none" strike="noStrike">
                          <a:solidFill>
                            <a:srgbClr val="000000"/>
                          </a:solidFill>
                          <a:effectLst/>
                          <a:latin typeface="Calibri" panose="020F0502020204030204" pitchFamily="34" charset="0"/>
                        </a:rPr>
                        <a:t>no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1"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1"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1"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1" i="0" u="none" strike="noStrike" dirty="0">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1"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1"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1" i="0" u="none" strike="noStrike" dirty="0">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797744075"/>
                  </a:ext>
                </a:extLst>
              </a:tr>
              <a:tr h="163822">
                <a:tc>
                  <a:txBody>
                    <a:bodyPr/>
                    <a:lstStyle/>
                    <a:p>
                      <a:pPr algn="l" fontAlgn="b"/>
                      <a:r>
                        <a:rPr lang="en-US" sz="900" b="1" i="0" u="none" strike="noStrike">
                          <a:solidFill>
                            <a:srgbClr val="000000"/>
                          </a:solidFill>
                          <a:effectLst/>
                          <a:latin typeface="Calibri" panose="020F0502020204030204" pitchFamily="34" charset="0"/>
                        </a:rPr>
                        <a:t>Salt water compatibility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Calibri" panose="020F0502020204030204" pitchFamily="34" charset="0"/>
                        </a:rPr>
                        <a:t>no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249685333"/>
                  </a:ext>
                </a:extLst>
              </a:tr>
              <a:tr h="163822">
                <a:tc>
                  <a:txBody>
                    <a:bodyPr/>
                    <a:lstStyle/>
                    <a:p>
                      <a:pPr algn="l" fontAlgn="b"/>
                      <a:r>
                        <a:rPr lang="en-US" sz="900" b="1" i="0" u="none" strike="noStrike">
                          <a:solidFill>
                            <a:srgbClr val="000000"/>
                          </a:solidFill>
                          <a:effectLst/>
                          <a:latin typeface="Calibri" panose="020F0502020204030204" pitchFamily="34" charset="0"/>
                        </a:rPr>
                        <a:t>Air Aspirated use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162680860"/>
                  </a:ext>
                </a:extLst>
              </a:tr>
              <a:tr h="163822">
                <a:tc>
                  <a:txBody>
                    <a:bodyPr/>
                    <a:lstStyle/>
                    <a:p>
                      <a:pPr algn="l" fontAlgn="b"/>
                      <a:r>
                        <a:rPr lang="en-US" sz="900" b="1" i="0" u="none" strike="noStrike">
                          <a:solidFill>
                            <a:srgbClr val="000000"/>
                          </a:solidFill>
                          <a:effectLst/>
                          <a:latin typeface="Calibri" panose="020F0502020204030204" pitchFamily="34" charset="0"/>
                        </a:rPr>
                        <a:t>Non-Air Aspirated use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panose="020F0502020204030204" pitchFamily="34" charset="0"/>
                        </a:rPr>
                        <a:t>no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900" b="0" i="0" u="none" strike="noStrike">
                          <a:solidFill>
                            <a:srgbClr val="FFFFFF"/>
                          </a:solidFill>
                          <a:effectLst/>
                          <a:latin typeface="Arial" panose="020B0604020202020204" pitchFamily="34" charset="0"/>
                        </a:rPr>
                        <a:t>≥</a:t>
                      </a:r>
                      <a:r>
                        <a:rPr lang="en-US" sz="900" b="0" i="0" u="none" strike="noStrike">
                          <a:solidFill>
                            <a:srgbClr val="FFFFFF"/>
                          </a:solidFill>
                          <a:effectLst/>
                          <a:latin typeface="Calibri" panose="020F0502020204030204" pitchFamily="34" charset="0"/>
                        </a:rPr>
                        <a:t> 7:1 exp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Arial" panose="020B0604020202020204" pitchFamily="34" charset="0"/>
                        </a:rPr>
                        <a:t>≥</a:t>
                      </a:r>
                      <a:r>
                        <a:rPr lang="en-US" sz="900" b="0" i="0" u="none" strike="noStrike">
                          <a:solidFill>
                            <a:srgbClr val="FFFFFF"/>
                          </a:solidFill>
                          <a:effectLst/>
                          <a:latin typeface="Calibri" panose="020F0502020204030204" pitchFamily="34" charset="0"/>
                        </a:rPr>
                        <a:t> 7:1 exp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3656986126"/>
                  </a:ext>
                </a:extLst>
              </a:tr>
              <a:tr h="163822">
                <a:tc>
                  <a:txBody>
                    <a:bodyPr/>
                    <a:lstStyle/>
                    <a:p>
                      <a:pPr algn="l" fontAlgn="b"/>
                      <a:r>
                        <a:rPr lang="en-US" sz="900" b="1" i="0" u="none" strike="noStrike">
                          <a:solidFill>
                            <a:srgbClr val="000000"/>
                          </a:solidFill>
                          <a:effectLst/>
                          <a:latin typeface="Calibri" panose="020F0502020204030204" pitchFamily="34" charset="0"/>
                        </a:rPr>
                        <a:t>Greenscreen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US" sz="900" b="0" i="0" u="none" strike="noStrike" dirty="0">
                          <a:solidFill>
                            <a:srgbClr val="000000"/>
                          </a:solidFill>
                          <a:effectLst/>
                          <a:latin typeface="Calibri" panose="020F0502020204030204" pitchFamily="34" charset="0"/>
                        </a:rPr>
                        <a:t>Yes - Pending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000000"/>
                          </a:solidFill>
                          <a:effectLst/>
                          <a:latin typeface="Calibri" panose="020F0502020204030204" pitchFamily="34" charset="0"/>
                        </a:rPr>
                        <a:t>Yes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900" b="0" i="0" u="none" strike="noStrike">
                          <a:solidFill>
                            <a:srgbClr val="FFFFFF"/>
                          </a:solidFill>
                          <a:effectLst/>
                          <a:latin typeface="Calibri" panose="020F0502020204030204" pitchFamily="34" charset="0"/>
                        </a:rPr>
                        <a:t>No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709430545"/>
                  </a:ext>
                </a:extLst>
              </a:tr>
              <a:tr h="163822">
                <a:tc>
                  <a:txBody>
                    <a:bodyPr/>
                    <a:lstStyle/>
                    <a:p>
                      <a:pPr algn="l" fontAlgn="b"/>
                      <a:r>
                        <a:rPr lang="en-US" sz="900" b="1" i="0" u="none" strike="noStrike">
                          <a:solidFill>
                            <a:srgbClr val="000000"/>
                          </a:solidFill>
                          <a:effectLst/>
                          <a:latin typeface="Calibri" panose="020F0502020204030204" pitchFamily="34" charset="0"/>
                        </a:rPr>
                        <a:t>FREEZE PROTECTION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-2°C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0°C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0°C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dirty="0">
                          <a:solidFill>
                            <a:srgbClr val="000000"/>
                          </a:solidFill>
                          <a:effectLst/>
                          <a:latin typeface="Calibri" panose="020F0502020204030204" pitchFamily="34" charset="0"/>
                        </a:rPr>
                        <a:t>-2°C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-10°C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-10°C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+2°C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-5°C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0°C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0°C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-15°C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-8°C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-5°C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40844954"/>
                  </a:ext>
                </a:extLst>
              </a:tr>
              <a:tr h="163822">
                <a:tc>
                  <a:txBody>
                    <a:bodyPr/>
                    <a:lstStyle/>
                    <a:p>
                      <a:pPr algn="l" fontAlgn="b"/>
                      <a:r>
                        <a:rPr lang="en-US" sz="900" b="1" i="0" u="none" strike="noStrike">
                          <a:solidFill>
                            <a:srgbClr val="000000"/>
                          </a:solidFill>
                          <a:effectLst/>
                          <a:latin typeface="Calibri" panose="020F0502020204030204" pitchFamily="34" charset="0"/>
                        </a:rPr>
                        <a:t>ICAO Ext. time [m:sec]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0:46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1:05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9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7942451"/>
                  </a:ext>
                </a:extLst>
              </a:tr>
              <a:tr h="163822">
                <a:tc gridSpan="14">
                  <a:txBody>
                    <a:bodyPr/>
                    <a:lstStyle/>
                    <a:p>
                      <a:pPr algn="l" fontAlgn="b"/>
                      <a:r>
                        <a:rPr lang="en-US" sz="900" b="0" i="0" u="none" strike="noStrike" dirty="0">
                          <a:solidFill>
                            <a:srgbClr val="000000"/>
                          </a:solidFill>
                          <a:effectLst/>
                          <a:latin typeface="Calibri" panose="020F0502020204030204" pitchFamily="34" charset="0"/>
                        </a:rPr>
                        <a:t>* statement in TDS as Compatible with "all" equipment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98376769"/>
                  </a:ext>
                </a:extLst>
              </a:tr>
            </a:tbl>
          </a:graphicData>
        </a:graphic>
      </p:graphicFrame>
      <p:sp>
        <p:nvSpPr>
          <p:cNvPr id="2" name="Title 1">
            <a:extLst>
              <a:ext uri="{FF2B5EF4-FFF2-40B4-BE49-F238E27FC236}">
                <a16:creationId xmlns:a16="http://schemas.microsoft.com/office/drawing/2014/main" id="{1F0D4C31-A6A9-46CB-BE1D-D9CCB07F4429}"/>
              </a:ext>
            </a:extLst>
          </p:cNvPr>
          <p:cNvSpPr>
            <a:spLocks noGrp="1"/>
          </p:cNvSpPr>
          <p:nvPr>
            <p:ph type="title"/>
          </p:nvPr>
        </p:nvSpPr>
        <p:spPr/>
        <p:txBody>
          <a:bodyPr/>
          <a:lstStyle/>
          <a:p>
            <a:r>
              <a:rPr lang="en-US" b="1" dirty="0">
                <a:solidFill>
                  <a:srgbClr val="152EA9"/>
                </a:solidFill>
              </a:rPr>
              <a:t>Competition Landscape ICAO-B 3% NFF foams</a:t>
            </a:r>
          </a:p>
        </p:txBody>
      </p:sp>
      <p:sp>
        <p:nvSpPr>
          <p:cNvPr id="6" name="TextBox 5">
            <a:extLst>
              <a:ext uri="{FF2B5EF4-FFF2-40B4-BE49-F238E27FC236}">
                <a16:creationId xmlns:a16="http://schemas.microsoft.com/office/drawing/2014/main" id="{79E2364E-82FD-61B1-7658-C18AB5BF0020}"/>
              </a:ext>
            </a:extLst>
          </p:cNvPr>
          <p:cNvSpPr txBox="1"/>
          <p:nvPr/>
        </p:nvSpPr>
        <p:spPr>
          <a:xfrm>
            <a:off x="442913" y="1266825"/>
            <a:ext cx="6443662"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152EA9"/>
                </a:solidFill>
                <a:effectLst/>
                <a:uLnTx/>
                <a:uFillTx/>
                <a:latin typeface="Arial" panose="020B0604020202020204" pitchFamily="34" charset="0"/>
                <a:ea typeface="+mn-ea"/>
                <a:cs typeface="Arial" panose="020B0604020202020204" pitchFamily="34" charset="0"/>
              </a:rPr>
              <a:t>Large ICAO Level B SFFF 3% offering from competition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sng" strike="noStrike" kern="1200" cap="none" spc="0" normalizeH="0" baseline="0" noProof="0" dirty="0">
                <a:ln>
                  <a:noFill/>
                </a:ln>
                <a:solidFill>
                  <a:srgbClr val="152EA9"/>
                </a:solidFill>
                <a:effectLst/>
                <a:uLnTx/>
                <a:uFillTx/>
                <a:latin typeface="Arial" panose="020B0604020202020204" pitchFamily="34" charset="0"/>
                <a:ea typeface="+mn-ea"/>
                <a:cs typeface="Arial" panose="020B0604020202020204" pitchFamily="34" charset="0"/>
              </a:rPr>
              <a:t>Key differentiation should be on: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152EA9"/>
                </a:solidFill>
                <a:effectLst/>
                <a:uLnTx/>
                <a:uFillTx/>
                <a:latin typeface="Arial" panose="020B0604020202020204" pitchFamily="34" charset="0"/>
                <a:ea typeface="+mn-ea"/>
                <a:cs typeface="Arial" panose="020B0604020202020204" pitchFamily="34" charset="0"/>
              </a:rPr>
              <a:t>Dry chem compatibility </a:t>
            </a:r>
          </a:p>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152EA9"/>
                </a:solidFill>
                <a:effectLst/>
                <a:uLnTx/>
                <a:uFillTx/>
                <a:latin typeface="Arial" panose="020B0604020202020204" pitchFamily="34" charset="0"/>
                <a:ea typeface="+mn-ea"/>
                <a:cs typeface="Arial" panose="020B0604020202020204" pitchFamily="34" charset="0"/>
              </a:rPr>
              <a:t>Newtonian versus non-Newtonian</a:t>
            </a:r>
          </a:p>
        </p:txBody>
      </p:sp>
      <p:sp>
        <p:nvSpPr>
          <p:cNvPr id="8" name="TextBox 7">
            <a:extLst>
              <a:ext uri="{FF2B5EF4-FFF2-40B4-BE49-F238E27FC236}">
                <a16:creationId xmlns:a16="http://schemas.microsoft.com/office/drawing/2014/main" id="{8F25AA78-7470-F236-F8E1-6A8F8182E117}"/>
              </a:ext>
            </a:extLst>
          </p:cNvPr>
          <p:cNvSpPr txBox="1"/>
          <p:nvPr/>
        </p:nvSpPr>
        <p:spPr>
          <a:xfrm>
            <a:off x="4156565" y="1820823"/>
            <a:ext cx="4999159" cy="646331"/>
          </a:xfrm>
          <a:prstGeom prst="rect">
            <a:avLst/>
          </a:prstGeom>
          <a:noFill/>
        </p:spPr>
        <p:txBody>
          <a:bodyPr wrap="square">
            <a:spAutoFit/>
          </a:bodyPr>
          <a:lstStyle/>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152EA9"/>
                </a:solidFill>
                <a:effectLst/>
                <a:uLnTx/>
                <a:uFillTx/>
                <a:latin typeface="Arial" panose="020B0604020202020204" pitchFamily="34" charset="0"/>
                <a:ea typeface="+mn-ea"/>
                <a:cs typeface="Arial" panose="020B0604020202020204" pitchFamily="34" charset="0"/>
              </a:rPr>
              <a:t>Expansion - Non-Air Aspirating</a:t>
            </a:r>
          </a:p>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152EA9"/>
                </a:solidFill>
                <a:effectLst/>
                <a:uLnTx/>
                <a:uFillTx/>
                <a:latin typeface="Arial" panose="020B0604020202020204" pitchFamily="34" charset="0"/>
                <a:ea typeface="+mn-ea"/>
                <a:cs typeface="Arial" panose="020B0604020202020204" pitchFamily="34" charset="0"/>
              </a:rPr>
              <a:t>Greenscreen </a:t>
            </a:r>
          </a:p>
        </p:txBody>
      </p:sp>
      <p:sp>
        <p:nvSpPr>
          <p:cNvPr id="7" name="TextBox 6">
            <a:extLst>
              <a:ext uri="{FF2B5EF4-FFF2-40B4-BE49-F238E27FC236}">
                <a16:creationId xmlns:a16="http://schemas.microsoft.com/office/drawing/2014/main" id="{1D26DD2A-937D-893D-D13B-4613F6229097}"/>
              </a:ext>
            </a:extLst>
          </p:cNvPr>
          <p:cNvSpPr txBox="1"/>
          <p:nvPr/>
        </p:nvSpPr>
        <p:spPr>
          <a:xfrm>
            <a:off x="6178068" y="2097822"/>
            <a:ext cx="4999159" cy="369332"/>
          </a:xfrm>
          <a:prstGeom prst="rect">
            <a:avLst/>
          </a:prstGeom>
          <a:noFill/>
        </p:spPr>
        <p:txBody>
          <a:bodyPr wrap="square">
            <a:spAutoFit/>
          </a:bodyPr>
          <a:lstStyle/>
          <a:p>
            <a:pPr marL="742950" marR="0" lvl="1"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152EA9"/>
                </a:solidFill>
                <a:effectLst/>
                <a:uLnTx/>
                <a:uFillTx/>
                <a:latin typeface="Arial" panose="020B0604020202020204" pitchFamily="34" charset="0"/>
                <a:ea typeface="+mn-ea"/>
                <a:cs typeface="Arial" panose="020B0604020202020204" pitchFamily="34" charset="0"/>
              </a:rPr>
              <a:t>Drain Time = longer foam stability</a:t>
            </a:r>
          </a:p>
        </p:txBody>
      </p:sp>
      <p:pic>
        <p:nvPicPr>
          <p:cNvPr id="5" name="Picture 4">
            <a:extLst>
              <a:ext uri="{FF2B5EF4-FFF2-40B4-BE49-F238E27FC236}">
                <a16:creationId xmlns:a16="http://schemas.microsoft.com/office/drawing/2014/main" id="{3A10B445-7408-213B-D38A-2FC46AB7DB7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05" b="93671" l="7819" r="91770">
                        <a14:foregroundMark x1="8230" y1="16878" x2="8230" y2="16878"/>
                        <a14:foregroundMark x1="91770" y1="10549" x2="91770" y2="10549"/>
                        <a14:foregroundMark x1="85185" y1="93671" x2="85185" y2="93671"/>
                      </a14:backgroundRemoval>
                    </a14:imgEffect>
                  </a14:imgLayer>
                </a14:imgProps>
              </a:ext>
            </a:extLst>
          </a:blip>
          <a:stretch>
            <a:fillRect/>
          </a:stretch>
        </p:blipFill>
        <p:spPr>
          <a:xfrm>
            <a:off x="871534" y="2825929"/>
            <a:ext cx="642937" cy="627062"/>
          </a:xfrm>
          <a:prstGeom prst="rect">
            <a:avLst/>
          </a:prstGeom>
        </p:spPr>
      </p:pic>
      <p:pic>
        <p:nvPicPr>
          <p:cNvPr id="10" name="Picture 9" descr="Fabricant d&amp;#39;émulseurs - Mousse anti-incendie pour pompiers - BIOEX">
            <a:extLst>
              <a:ext uri="{FF2B5EF4-FFF2-40B4-BE49-F238E27FC236}">
                <a16:creationId xmlns:a16="http://schemas.microsoft.com/office/drawing/2014/main" id="{10BBDC11-1128-4660-8FB0-36348D674C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0319" y="2794605"/>
            <a:ext cx="438949" cy="994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olberg Logo – International Fire Protection">
            <a:extLst>
              <a:ext uri="{FF2B5EF4-FFF2-40B4-BE49-F238E27FC236}">
                <a16:creationId xmlns:a16="http://schemas.microsoft.com/office/drawing/2014/main" id="{1CBFF70B-F412-446E-AE1D-52573ABEA78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45896" y="2695499"/>
            <a:ext cx="384804" cy="2608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VS FOCUM | LinkedIn">
            <a:extLst>
              <a:ext uri="{FF2B5EF4-FFF2-40B4-BE49-F238E27FC236}">
                <a16:creationId xmlns:a16="http://schemas.microsoft.com/office/drawing/2014/main" id="{97A0BC3F-E464-43D1-8682-F0ABC4F0570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5437" b="26815"/>
          <a:stretch/>
        </p:blipFill>
        <p:spPr bwMode="auto">
          <a:xfrm>
            <a:off x="10609876" y="2710041"/>
            <a:ext cx="643425" cy="2439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ORCHIDEE | Firefighting Foams, Powders and Water Additives at the cutting  edge of technology">
            <a:extLst>
              <a:ext uri="{FF2B5EF4-FFF2-40B4-BE49-F238E27FC236}">
                <a16:creationId xmlns:a16="http://schemas.microsoft.com/office/drawing/2014/main" id="{95F97336-10E4-4286-9B8B-84FB331CB4F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33351" y="2763624"/>
            <a:ext cx="586150" cy="1498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Dr. STHAMER Hamburg | LinkedIn">
            <a:extLst>
              <a:ext uri="{FF2B5EF4-FFF2-40B4-BE49-F238E27FC236}">
                <a16:creationId xmlns:a16="http://schemas.microsoft.com/office/drawing/2014/main" id="{0AA63474-05B9-8D28-14EC-B16319484F09}"/>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35476" b="36807"/>
          <a:stretch/>
        </p:blipFill>
        <p:spPr bwMode="auto">
          <a:xfrm>
            <a:off x="4830472" y="2752518"/>
            <a:ext cx="572889" cy="1591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101AC51-D5B2-4F70-9B32-12779610E4A2}"/>
              </a:ext>
            </a:extLst>
          </p:cNvPr>
          <p:cNvPicPr>
            <a:picLocks noChangeAspect="1"/>
          </p:cNvPicPr>
          <p:nvPr/>
        </p:nvPicPr>
        <p:blipFill rotWithShape="1">
          <a:blip r:embed="rId10"/>
          <a:srcRect b="4722"/>
          <a:stretch/>
        </p:blipFill>
        <p:spPr>
          <a:xfrm>
            <a:off x="2553166" y="2683054"/>
            <a:ext cx="503302" cy="191672"/>
          </a:xfrm>
          <a:prstGeom prst="rect">
            <a:avLst/>
          </a:prstGeom>
        </p:spPr>
      </p:pic>
      <p:pic>
        <p:nvPicPr>
          <p:cNvPr id="17" name="Picture 16" descr="Eau &amp;amp; Feu - Mechanical Or Industrial Engineering - Overview, Competitors,  and Employees | Apollo.io">
            <a:extLst>
              <a:ext uri="{FF2B5EF4-FFF2-40B4-BE49-F238E27FC236}">
                <a16:creationId xmlns:a16="http://schemas.microsoft.com/office/drawing/2014/main" id="{806008B0-83EF-4748-B06B-E3001B853522}"/>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6016" t="31240" r="22146" b="33742"/>
          <a:stretch/>
        </p:blipFill>
        <p:spPr bwMode="auto">
          <a:xfrm>
            <a:off x="2920408" y="2794605"/>
            <a:ext cx="312672" cy="1745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0275A64E-9C73-4B74-8FA1-40124C41E35C}"/>
              </a:ext>
            </a:extLst>
          </p:cNvPr>
          <p:cNvPicPr>
            <a:picLocks noChangeAspect="1"/>
          </p:cNvPicPr>
          <p:nvPr/>
        </p:nvPicPr>
        <p:blipFill>
          <a:blip r:embed="rId12"/>
          <a:stretch>
            <a:fillRect/>
          </a:stretch>
        </p:blipFill>
        <p:spPr>
          <a:xfrm>
            <a:off x="1897058" y="2710041"/>
            <a:ext cx="586257" cy="260712"/>
          </a:xfrm>
          <a:prstGeom prst="rect">
            <a:avLst/>
          </a:prstGeom>
        </p:spPr>
      </p:pic>
      <p:pic>
        <p:nvPicPr>
          <p:cNvPr id="19" name="Picture 18">
            <a:extLst>
              <a:ext uri="{FF2B5EF4-FFF2-40B4-BE49-F238E27FC236}">
                <a16:creationId xmlns:a16="http://schemas.microsoft.com/office/drawing/2014/main" id="{64DFA7AD-9E82-A47D-5D2A-9F33FAF2AE81}"/>
              </a:ext>
            </a:extLst>
          </p:cNvPr>
          <p:cNvPicPr>
            <a:picLocks noChangeAspect="1"/>
          </p:cNvPicPr>
          <p:nvPr/>
        </p:nvPicPr>
        <p:blipFill>
          <a:blip r:embed="rId13"/>
          <a:stretch>
            <a:fillRect/>
          </a:stretch>
        </p:blipFill>
        <p:spPr>
          <a:xfrm>
            <a:off x="8787668" y="2723779"/>
            <a:ext cx="736111" cy="245370"/>
          </a:xfrm>
          <a:prstGeom prst="rect">
            <a:avLst/>
          </a:prstGeom>
        </p:spPr>
      </p:pic>
      <p:sp>
        <p:nvSpPr>
          <p:cNvPr id="12" name="TextBox 11">
            <a:extLst>
              <a:ext uri="{FF2B5EF4-FFF2-40B4-BE49-F238E27FC236}">
                <a16:creationId xmlns:a16="http://schemas.microsoft.com/office/drawing/2014/main" id="{971AF85E-E5BC-0F15-AF59-8DAFFF5D656F}"/>
              </a:ext>
            </a:extLst>
          </p:cNvPr>
          <p:cNvSpPr txBox="1"/>
          <p:nvPr/>
        </p:nvSpPr>
        <p:spPr>
          <a:xfrm>
            <a:off x="871534" y="6144854"/>
            <a:ext cx="2324100"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52EA9"/>
                </a:solidFill>
                <a:effectLst/>
                <a:highlight>
                  <a:srgbClr val="FFFF00"/>
                </a:highlight>
                <a:uLnTx/>
                <a:uFillTx/>
                <a:latin typeface="Arial" panose="020B0604020202020204" pitchFamily="34" charset="0"/>
                <a:ea typeface="+mn-ea"/>
                <a:cs typeface="Arial" panose="020B0604020202020204" pitchFamily="34" charset="0"/>
              </a:rPr>
              <a:t>Key properties of differentiation </a:t>
            </a:r>
          </a:p>
        </p:txBody>
      </p:sp>
      <p:cxnSp>
        <p:nvCxnSpPr>
          <p:cNvPr id="31" name="Straight Arrow Connector 30">
            <a:extLst>
              <a:ext uri="{FF2B5EF4-FFF2-40B4-BE49-F238E27FC236}">
                <a16:creationId xmlns:a16="http://schemas.microsoft.com/office/drawing/2014/main" id="{E13F0256-100B-8F03-8D76-5E974571D99E}"/>
              </a:ext>
            </a:extLst>
          </p:cNvPr>
          <p:cNvCxnSpPr>
            <a:cxnSpLocks/>
          </p:cNvCxnSpPr>
          <p:nvPr/>
        </p:nvCxnSpPr>
        <p:spPr>
          <a:xfrm flipV="1">
            <a:off x="5218894" y="5568720"/>
            <a:ext cx="0" cy="8406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744C538-821E-82DF-1903-C1D6F16424AE}"/>
              </a:ext>
            </a:extLst>
          </p:cNvPr>
          <p:cNvSpPr txBox="1"/>
          <p:nvPr/>
        </p:nvSpPr>
        <p:spPr>
          <a:xfrm>
            <a:off x="5167618" y="6359279"/>
            <a:ext cx="5564735"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152EA9"/>
                </a:solidFill>
                <a:effectLst/>
                <a:uLnTx/>
                <a:uFillTx/>
                <a:latin typeface="Arial" panose="020B0604020202020204" pitchFamily="34" charset="0"/>
                <a:ea typeface="+mn-ea"/>
                <a:cs typeface="Arial" panose="020B0604020202020204" pitchFamily="34" charset="0"/>
              </a:rPr>
              <a:t>F-5</a:t>
            </a:r>
            <a:r>
              <a:rPr kumimoji="0" lang="en-US" sz="900" b="0" i="0" u="none" strike="noStrike" kern="1200" cap="none" spc="0" normalizeH="0" baseline="0" noProof="0" dirty="0">
                <a:ln>
                  <a:noFill/>
                </a:ln>
                <a:solidFill>
                  <a:srgbClr val="152EA9"/>
                </a:solidFill>
                <a:effectLst/>
                <a:uLnTx/>
                <a:uFillTx/>
                <a:latin typeface="Arial" panose="020B0604020202020204" pitchFamily="34" charset="0"/>
                <a:ea typeface="+mn-ea"/>
                <a:cs typeface="Arial" panose="020B0604020202020204" pitchFamily="34" charset="0"/>
              </a:rPr>
              <a:t> #7344  version apparently available but no TDS on </a:t>
            </a:r>
            <a:r>
              <a:rPr kumimoji="0" lang="en-US" sz="900" b="0" i="0" u="none" strike="noStrike" kern="1200" cap="none" spc="0" normalizeH="0" baseline="0" noProof="0" dirty="0" err="1">
                <a:ln>
                  <a:noFill/>
                </a:ln>
                <a:solidFill>
                  <a:srgbClr val="152EA9"/>
                </a:solidFill>
                <a:effectLst/>
                <a:uLnTx/>
                <a:uFillTx/>
                <a:latin typeface="Arial" panose="020B0604020202020204" pitchFamily="34" charset="0"/>
                <a:ea typeface="+mn-ea"/>
                <a:cs typeface="Arial" panose="020B0604020202020204" pitchFamily="34" charset="0"/>
              </a:rPr>
              <a:t>Sthamer</a:t>
            </a:r>
            <a:r>
              <a:rPr kumimoji="0" lang="en-US" sz="900" b="0" i="0" u="none" strike="noStrike" kern="1200" cap="none" spc="0" normalizeH="0" baseline="0" noProof="0" dirty="0">
                <a:ln>
                  <a:noFill/>
                </a:ln>
                <a:solidFill>
                  <a:srgbClr val="152EA9"/>
                </a:solidFill>
                <a:effectLst/>
                <a:uLnTx/>
                <a:uFillTx/>
                <a:latin typeface="Arial" panose="020B0604020202020204" pitchFamily="34" charset="0"/>
                <a:ea typeface="+mn-ea"/>
                <a:cs typeface="Arial" panose="020B0604020202020204" pitchFamily="34" charset="0"/>
              </a:rPr>
              <a:t> website</a:t>
            </a:r>
          </a:p>
        </p:txBody>
      </p:sp>
      <p:cxnSp>
        <p:nvCxnSpPr>
          <p:cNvPr id="20" name="Straight Arrow Connector 19">
            <a:extLst>
              <a:ext uri="{FF2B5EF4-FFF2-40B4-BE49-F238E27FC236}">
                <a16:creationId xmlns:a16="http://schemas.microsoft.com/office/drawing/2014/main" id="{5DF3C769-17DA-CD3E-2ABE-F7B9BBCFE23D}"/>
              </a:ext>
            </a:extLst>
          </p:cNvPr>
          <p:cNvCxnSpPr/>
          <p:nvPr/>
        </p:nvCxnSpPr>
        <p:spPr>
          <a:xfrm>
            <a:off x="327171" y="3775046"/>
            <a:ext cx="1793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CF0A147-2759-8294-C925-B1A628BAFF64}"/>
              </a:ext>
            </a:extLst>
          </p:cNvPr>
          <p:cNvCxnSpPr/>
          <p:nvPr/>
        </p:nvCxnSpPr>
        <p:spPr>
          <a:xfrm>
            <a:off x="327171" y="4380451"/>
            <a:ext cx="1793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CD3FE95-A43F-79C7-B763-692A291A0DCF}"/>
              </a:ext>
            </a:extLst>
          </p:cNvPr>
          <p:cNvCxnSpPr/>
          <p:nvPr/>
        </p:nvCxnSpPr>
        <p:spPr>
          <a:xfrm>
            <a:off x="327171" y="4724400"/>
            <a:ext cx="1793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3DA76A4-B9F1-93E9-3381-53EC0DBD276F}"/>
              </a:ext>
            </a:extLst>
          </p:cNvPr>
          <p:cNvCxnSpPr/>
          <p:nvPr/>
        </p:nvCxnSpPr>
        <p:spPr>
          <a:xfrm>
            <a:off x="327171" y="5227739"/>
            <a:ext cx="1793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2BFC7C1-B614-752A-372E-16703F8C1047}"/>
              </a:ext>
            </a:extLst>
          </p:cNvPr>
          <p:cNvCxnSpPr/>
          <p:nvPr/>
        </p:nvCxnSpPr>
        <p:spPr>
          <a:xfrm>
            <a:off x="327171" y="5387130"/>
            <a:ext cx="17931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D984A19-54AF-58E3-5DD7-E6ADAA9FA5D5}"/>
              </a:ext>
            </a:extLst>
          </p:cNvPr>
          <p:cNvCxnSpPr/>
          <p:nvPr/>
        </p:nvCxnSpPr>
        <p:spPr>
          <a:xfrm>
            <a:off x="327171" y="3775046"/>
            <a:ext cx="0" cy="25083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728FAB5-76EF-D2C1-E37F-BE5E7E0EA2D3}"/>
              </a:ext>
            </a:extLst>
          </p:cNvPr>
          <p:cNvCxnSpPr>
            <a:cxnSpLocks/>
          </p:cNvCxnSpPr>
          <p:nvPr/>
        </p:nvCxnSpPr>
        <p:spPr>
          <a:xfrm>
            <a:off x="327171" y="6283354"/>
            <a:ext cx="5443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44CBC73-9DCD-9D58-5F15-E5E0CC885F9F}"/>
              </a:ext>
            </a:extLst>
          </p:cNvPr>
          <p:cNvCxnSpPr/>
          <p:nvPr/>
        </p:nvCxnSpPr>
        <p:spPr>
          <a:xfrm flipV="1">
            <a:off x="5369177" y="4698762"/>
            <a:ext cx="0" cy="15589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B0F955A-D208-7D10-4D9A-AE2E70649537}"/>
              </a:ext>
            </a:extLst>
          </p:cNvPr>
          <p:cNvSpPr txBox="1"/>
          <p:nvPr/>
        </p:nvSpPr>
        <p:spPr>
          <a:xfrm>
            <a:off x="5403361" y="6203888"/>
            <a:ext cx="5065237" cy="153888"/>
          </a:xfrm>
          <a:prstGeom prst="rect">
            <a:avLst/>
          </a:prstGeom>
          <a:noFill/>
        </p:spPr>
        <p:txBody>
          <a:bodyPr wrap="square" rtlCol="0">
            <a:spAutoFit/>
          </a:bodyPr>
          <a:lstStyle/>
          <a:p>
            <a:endParaRPr lang="en-US" sz="400" dirty="0"/>
          </a:p>
        </p:txBody>
      </p:sp>
      <p:sp>
        <p:nvSpPr>
          <p:cNvPr id="33" name="TextBox 32">
            <a:extLst>
              <a:ext uri="{FF2B5EF4-FFF2-40B4-BE49-F238E27FC236}">
                <a16:creationId xmlns:a16="http://schemas.microsoft.com/office/drawing/2014/main" id="{1EB4263B-D231-F3A4-7567-BF9F209464C7}"/>
              </a:ext>
            </a:extLst>
          </p:cNvPr>
          <p:cNvSpPr txBox="1"/>
          <p:nvPr/>
        </p:nvSpPr>
        <p:spPr>
          <a:xfrm>
            <a:off x="5366853" y="6161289"/>
            <a:ext cx="5564735" cy="2308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900" b="1" dirty="0">
                <a:solidFill>
                  <a:srgbClr val="152EA9"/>
                </a:solidFill>
              </a:rPr>
              <a:t>Rev 12 of </a:t>
            </a:r>
            <a:r>
              <a:rPr lang="en-US" sz="900" b="1" dirty="0" err="1">
                <a:solidFill>
                  <a:srgbClr val="152EA9"/>
                </a:solidFill>
              </a:rPr>
              <a:t>Sthamer</a:t>
            </a:r>
            <a:r>
              <a:rPr lang="en-US" sz="900" b="1" dirty="0">
                <a:solidFill>
                  <a:srgbClr val="152EA9"/>
                </a:solidFill>
              </a:rPr>
              <a:t> TDS does not mention anymore DCP compatibility !!! </a:t>
            </a:r>
            <a:endParaRPr kumimoji="0" lang="en-US" sz="900" b="0" i="0" u="none" strike="noStrike" kern="1200" cap="none" spc="0" normalizeH="0" baseline="0" noProof="0" dirty="0">
              <a:ln>
                <a:noFill/>
              </a:ln>
              <a:solidFill>
                <a:srgbClr val="152EA9"/>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A84DA888-D53A-4254-BB29-DA244F869D51}"/>
              </a:ext>
            </a:extLst>
          </p:cNvPr>
          <p:cNvSpPr>
            <a:spLocks noGrp="1"/>
          </p:cNvSpPr>
          <p:nvPr>
            <p:ph type="sldNum" sz="quarter" idx="4"/>
          </p:nvPr>
        </p:nvSpPr>
        <p:spPr/>
        <p:txBody>
          <a:bodyPr/>
          <a:lstStyle/>
          <a:p>
            <a:fld id="{64D2DCB6-719E-0F43-A160-E508323EF71D}" type="slidenum">
              <a:rPr lang="en-DK" smtClean="0"/>
              <a:pPr/>
              <a:t>25</a:t>
            </a:fld>
            <a:endParaRPr lang="en-DK"/>
          </a:p>
        </p:txBody>
      </p:sp>
    </p:spTree>
    <p:extLst>
      <p:ext uri="{BB962C8B-B14F-4D97-AF65-F5344CB8AC3E}">
        <p14:creationId xmlns:p14="http://schemas.microsoft.com/office/powerpoint/2010/main" val="280838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D4C31-A6A9-46CB-BE1D-D9CCB07F4429}"/>
              </a:ext>
            </a:extLst>
          </p:cNvPr>
          <p:cNvSpPr>
            <a:spLocks noGrp="1"/>
          </p:cNvSpPr>
          <p:nvPr>
            <p:ph type="title"/>
          </p:nvPr>
        </p:nvSpPr>
        <p:spPr/>
        <p:txBody>
          <a:bodyPr/>
          <a:lstStyle/>
          <a:p>
            <a:r>
              <a:rPr lang="en-US" b="1" dirty="0">
                <a:solidFill>
                  <a:srgbClr val="152EA9"/>
                </a:solidFill>
              </a:rPr>
              <a:t>Summary / Value proposition </a:t>
            </a:r>
          </a:p>
        </p:txBody>
      </p:sp>
      <p:sp>
        <p:nvSpPr>
          <p:cNvPr id="6" name="TextBox 5">
            <a:extLst>
              <a:ext uri="{FF2B5EF4-FFF2-40B4-BE49-F238E27FC236}">
                <a16:creationId xmlns:a16="http://schemas.microsoft.com/office/drawing/2014/main" id="{79E2364E-82FD-61B1-7658-C18AB5BF0020}"/>
              </a:ext>
            </a:extLst>
          </p:cNvPr>
          <p:cNvSpPr txBox="1"/>
          <p:nvPr/>
        </p:nvSpPr>
        <p:spPr>
          <a:xfrm>
            <a:off x="1055894" y="1406012"/>
            <a:ext cx="8592932" cy="5170646"/>
          </a:xfrm>
          <a:prstGeom prst="rect">
            <a:avLst/>
          </a:prstGeom>
          <a:noFill/>
        </p:spPr>
        <p:txBody>
          <a:bodyPr wrap="square" rtlCol="0">
            <a:spAutoFit/>
          </a:bodyPr>
          <a:lstStyle/>
          <a:p>
            <a:r>
              <a:rPr lang="en-US" sz="2800" dirty="0">
                <a:solidFill>
                  <a:srgbClr val="152EA9"/>
                </a:solidFill>
              </a:rPr>
              <a:t>ICAO standard is a Pass / Fail test with no other specific side technical or performance requirements</a:t>
            </a:r>
          </a:p>
          <a:p>
            <a:endParaRPr lang="en-US" sz="1400" dirty="0">
              <a:solidFill>
                <a:srgbClr val="152EA9"/>
              </a:solidFill>
            </a:endParaRPr>
          </a:p>
          <a:p>
            <a:r>
              <a:rPr lang="en-US" sz="2800" dirty="0">
                <a:solidFill>
                  <a:srgbClr val="152EA9"/>
                </a:solidFill>
              </a:rPr>
              <a:t> and does not address…</a:t>
            </a:r>
          </a:p>
          <a:p>
            <a:endParaRPr lang="en-US" sz="2800" dirty="0">
              <a:solidFill>
                <a:srgbClr val="152EA9"/>
              </a:solidFill>
            </a:endParaRPr>
          </a:p>
          <a:p>
            <a:r>
              <a:rPr lang="en-US" sz="2800" b="1" dirty="0">
                <a:solidFill>
                  <a:srgbClr val="152EA9"/>
                </a:solidFill>
              </a:rPr>
              <a:t>- Dry chemical compatibility </a:t>
            </a:r>
          </a:p>
          <a:p>
            <a:r>
              <a:rPr lang="en-US" sz="2800" b="1" dirty="0">
                <a:solidFill>
                  <a:srgbClr val="152EA9"/>
                </a:solidFill>
              </a:rPr>
              <a:t>- Expansion – Air and Non-Air Aspirating</a:t>
            </a:r>
          </a:p>
          <a:p>
            <a:r>
              <a:rPr lang="en-US" sz="2800" b="1" dirty="0">
                <a:solidFill>
                  <a:srgbClr val="152EA9"/>
                </a:solidFill>
              </a:rPr>
              <a:t>- Newtonian versus non-Newtonian</a:t>
            </a:r>
          </a:p>
          <a:p>
            <a:r>
              <a:rPr lang="en-US" sz="2800" b="1" dirty="0">
                <a:solidFill>
                  <a:srgbClr val="152EA9"/>
                </a:solidFill>
              </a:rPr>
              <a:t>- Drain Time = longer foam stability</a:t>
            </a:r>
          </a:p>
          <a:p>
            <a:r>
              <a:rPr lang="en-US" sz="2800" b="1" dirty="0">
                <a:solidFill>
                  <a:srgbClr val="152EA9"/>
                </a:solidFill>
              </a:rPr>
              <a:t>- Greenscreen</a:t>
            </a:r>
          </a:p>
          <a:p>
            <a:endParaRPr lang="en-US" sz="3200" b="1" dirty="0">
              <a:solidFill>
                <a:srgbClr val="152EA9"/>
              </a:solidFill>
            </a:endParaRPr>
          </a:p>
          <a:p>
            <a:endParaRPr lang="en-US" sz="3200" b="1" dirty="0">
              <a:solidFill>
                <a:srgbClr val="152EA9"/>
              </a:solidFill>
            </a:endParaRPr>
          </a:p>
        </p:txBody>
      </p:sp>
      <p:sp>
        <p:nvSpPr>
          <p:cNvPr id="3" name="Slide Number Placeholder 2">
            <a:extLst>
              <a:ext uri="{FF2B5EF4-FFF2-40B4-BE49-F238E27FC236}">
                <a16:creationId xmlns:a16="http://schemas.microsoft.com/office/drawing/2014/main" id="{050A75E9-2B90-EE85-4F3F-7C586D2A83DF}"/>
              </a:ext>
            </a:extLst>
          </p:cNvPr>
          <p:cNvSpPr>
            <a:spLocks noGrp="1"/>
          </p:cNvSpPr>
          <p:nvPr>
            <p:ph type="sldNum" sz="quarter" idx="4"/>
          </p:nvPr>
        </p:nvSpPr>
        <p:spPr/>
        <p:txBody>
          <a:bodyPr/>
          <a:lstStyle/>
          <a:p>
            <a:fld id="{64D2DCB6-719E-0F43-A160-E508323EF71D}" type="slidenum">
              <a:rPr lang="en-DK" smtClean="0"/>
              <a:pPr/>
              <a:t>26</a:t>
            </a:fld>
            <a:endParaRPr lang="en-DK"/>
          </a:p>
        </p:txBody>
      </p:sp>
    </p:spTree>
    <p:extLst>
      <p:ext uri="{BB962C8B-B14F-4D97-AF65-F5344CB8AC3E}">
        <p14:creationId xmlns:p14="http://schemas.microsoft.com/office/powerpoint/2010/main" val="2872592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062D2B65-4972-464F-B1D0-CEDEFDEC4FA2}"/>
              </a:ext>
            </a:extLst>
          </p:cNvPr>
          <p:cNvSpPr txBox="1">
            <a:spLocks/>
          </p:cNvSpPr>
          <p:nvPr/>
        </p:nvSpPr>
        <p:spPr>
          <a:xfrm>
            <a:off x="442923" y="188913"/>
            <a:ext cx="11305627" cy="792162"/>
          </a:xfrm>
          <a:prstGeom prst="rect">
            <a:avLst/>
          </a:prstGeom>
        </p:spPr>
        <p:txBody>
          <a:bodyPr/>
          <a:lstStyle>
            <a:lvl1pPr algn="l" defTabSz="914400" rtl="0" eaLnBrk="1" latinLnBrk="0" hangingPunct="1">
              <a:lnSpc>
                <a:spcPct val="90000"/>
              </a:lnSpc>
              <a:spcBef>
                <a:spcPct val="0"/>
              </a:spcBef>
              <a:buNone/>
              <a:defRPr sz="2400" b="1" kern="1200">
                <a:solidFill>
                  <a:srgbClr val="00539E"/>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Q&amp;A</a:t>
            </a:r>
          </a:p>
        </p:txBody>
      </p:sp>
      <p:pic>
        <p:nvPicPr>
          <p:cNvPr id="22" name="Picture 21">
            <a:extLst>
              <a:ext uri="{FF2B5EF4-FFF2-40B4-BE49-F238E27FC236}">
                <a16:creationId xmlns:a16="http://schemas.microsoft.com/office/drawing/2014/main" id="{7D18727C-9F9C-7F43-A3D1-AF6EFBCE962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001176" y="505650"/>
            <a:ext cx="1207766" cy="381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71A1639E-CA4B-2F42-A7E6-3FB1EB6C492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51490" y="611990"/>
            <a:ext cx="1301301" cy="1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FE254B17-543D-624C-B16B-4DCC898C5A5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006097" y="348755"/>
            <a:ext cx="699596" cy="506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164E330-FBEC-27F3-EC55-ECB4E0D2EB9E}"/>
              </a:ext>
            </a:extLst>
          </p:cNvPr>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169783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Environnement | Rotary International">
            <a:extLst>
              <a:ext uri="{FF2B5EF4-FFF2-40B4-BE49-F238E27FC236}">
                <a16:creationId xmlns:a16="http://schemas.microsoft.com/office/drawing/2014/main" id="{30F9C7F5-B13F-0746-76F4-5B4CA0FEB163}"/>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0"/>
            <a:ext cx="12192001" cy="68690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9394B6B-E705-B07B-B0EF-40ADE06E82E0}"/>
              </a:ext>
            </a:extLst>
          </p:cNvPr>
          <p:cNvPicPr>
            <a:picLocks noChangeAspect="1"/>
          </p:cNvPicPr>
          <p:nvPr/>
        </p:nvPicPr>
        <p:blipFill>
          <a:blip r:embed="rId4"/>
          <a:stretch>
            <a:fillRect/>
          </a:stretch>
        </p:blipFill>
        <p:spPr>
          <a:xfrm>
            <a:off x="10025803" y="3937199"/>
            <a:ext cx="1715762" cy="96071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52" name="Picture 4" descr="Sommet de l'aviation : la &quot;déclaration de Toulouse&quot; signée par plus de 40  pays">
            <a:extLst>
              <a:ext uri="{FF2B5EF4-FFF2-40B4-BE49-F238E27FC236}">
                <a16:creationId xmlns:a16="http://schemas.microsoft.com/office/drawing/2014/main" id="{399C1FB1-B367-182B-9E00-A254E01644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6385" y="1231617"/>
            <a:ext cx="1680834" cy="96071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A4353D66-F5CA-4C7C-912C-2EDE18E50668}"/>
              </a:ext>
            </a:extLst>
          </p:cNvPr>
          <p:cNvPicPr>
            <a:picLocks noChangeAspect="1"/>
          </p:cNvPicPr>
          <p:nvPr/>
        </p:nvPicPr>
        <p:blipFill rotWithShape="1">
          <a:blip r:embed="rId6"/>
          <a:srcRect t="10347" r="870" b="10347"/>
          <a:stretch/>
        </p:blipFill>
        <p:spPr>
          <a:xfrm>
            <a:off x="5325696" y="1231616"/>
            <a:ext cx="1680832" cy="9607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58" name="Picture 10" descr="L'IA au service de la protection incendie">
            <a:extLst>
              <a:ext uri="{FF2B5EF4-FFF2-40B4-BE49-F238E27FC236}">
                <a16:creationId xmlns:a16="http://schemas.microsoft.com/office/drawing/2014/main" id="{182331FD-9132-BAC0-8D77-D02EC6EC61D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7055"/>
          <a:stretch/>
        </p:blipFill>
        <p:spPr bwMode="auto">
          <a:xfrm>
            <a:off x="5327482" y="3230210"/>
            <a:ext cx="1680833" cy="9607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60" name="Picture 12" descr="Johnson Controls NFF-331 Non-Fluorinated Foam Concentrate Offers  Outstanding Performance for Class B Fire Protection Sprinkler Systems -  FirefighterNation: Fire Rescue - Firefighting News and Community">
            <a:extLst>
              <a:ext uri="{FF2B5EF4-FFF2-40B4-BE49-F238E27FC236}">
                <a16:creationId xmlns:a16="http://schemas.microsoft.com/office/drawing/2014/main" id="{F05DA876-A8F7-83A7-591E-31BCE5A40FD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29" t="3162" r="21801" b="2166"/>
          <a:stretch/>
        </p:blipFill>
        <p:spPr bwMode="auto">
          <a:xfrm>
            <a:off x="487425" y="4439476"/>
            <a:ext cx="1680835" cy="9607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62" name="Picture 14" descr="Rising to the Challenge">
            <a:extLst>
              <a:ext uri="{FF2B5EF4-FFF2-40B4-BE49-F238E27FC236}">
                <a16:creationId xmlns:a16="http://schemas.microsoft.com/office/drawing/2014/main" id="{BBB610CF-DAF6-3C37-6793-2CFEF3703C3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6722"/>
          <a:stretch/>
        </p:blipFill>
        <p:spPr bwMode="auto">
          <a:xfrm>
            <a:off x="487426" y="1231616"/>
            <a:ext cx="1680834" cy="9607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64" name="Picture 16" descr="What to do with vast stockpiles of PFAS-laden firefighting foam? | News |  Chemistry World">
            <a:extLst>
              <a:ext uri="{FF2B5EF4-FFF2-40B4-BE49-F238E27FC236}">
                <a16:creationId xmlns:a16="http://schemas.microsoft.com/office/drawing/2014/main" id="{AD4766FC-4415-AE77-46EC-8E21C823D6E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1678"/>
          <a:stretch/>
        </p:blipFill>
        <p:spPr bwMode="auto">
          <a:xfrm>
            <a:off x="7717095" y="1231616"/>
            <a:ext cx="1680833" cy="9607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 name="Picture 19">
            <a:extLst>
              <a:ext uri="{FF2B5EF4-FFF2-40B4-BE49-F238E27FC236}">
                <a16:creationId xmlns:a16="http://schemas.microsoft.com/office/drawing/2014/main" id="{04A5D052-663B-230E-D6F8-BBFBCA682982}"/>
              </a:ext>
            </a:extLst>
          </p:cNvPr>
          <p:cNvPicPr>
            <a:picLocks noChangeAspect="1"/>
          </p:cNvPicPr>
          <p:nvPr/>
        </p:nvPicPr>
        <p:blipFill rotWithShape="1">
          <a:blip r:embed="rId11"/>
          <a:srcRect l="34232"/>
          <a:stretch/>
        </p:blipFill>
        <p:spPr>
          <a:xfrm>
            <a:off x="478286" y="2823387"/>
            <a:ext cx="1680834" cy="9607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70" name="Picture 22" descr="Fire supression system test in the south hangar">
            <a:extLst>
              <a:ext uri="{FF2B5EF4-FFF2-40B4-BE49-F238E27FC236}">
                <a16:creationId xmlns:a16="http://schemas.microsoft.com/office/drawing/2014/main" id="{256EAC90-770E-1F45-9CBF-01842AE85D6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13946"/>
          <a:stretch/>
        </p:blipFill>
        <p:spPr bwMode="auto">
          <a:xfrm>
            <a:off x="2946195" y="4439141"/>
            <a:ext cx="1680832" cy="9607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72" name="Picture 24" descr="Petrochemical companies are investing in training emergency">
            <a:extLst>
              <a:ext uri="{FF2B5EF4-FFF2-40B4-BE49-F238E27FC236}">
                <a16:creationId xmlns:a16="http://schemas.microsoft.com/office/drawing/2014/main" id="{CA72CB9C-500C-E050-6DD6-1B1A0844B91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7807"/>
          <a:stretch/>
        </p:blipFill>
        <p:spPr bwMode="auto">
          <a:xfrm>
            <a:off x="7714560" y="3937678"/>
            <a:ext cx="1680833" cy="96071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74" name="Picture 26" descr="Wildfires around the world: In pictures | World Economic Forum">
            <a:extLst>
              <a:ext uri="{FF2B5EF4-FFF2-40B4-BE49-F238E27FC236}">
                <a16:creationId xmlns:a16="http://schemas.microsoft.com/office/drawing/2014/main" id="{118D1D5D-8F9F-DF8B-2D9E-DB7C3EDF4FE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5236" b="9041"/>
          <a:stretch/>
        </p:blipFill>
        <p:spPr bwMode="auto">
          <a:xfrm>
            <a:off x="10023612" y="1236915"/>
            <a:ext cx="1680832" cy="96071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5" name="Picture 34">
            <a:extLst>
              <a:ext uri="{FF2B5EF4-FFF2-40B4-BE49-F238E27FC236}">
                <a16:creationId xmlns:a16="http://schemas.microsoft.com/office/drawing/2014/main" id="{3067FFB3-60CD-DBF4-AFD7-FB125C7892E2}"/>
              </a:ext>
            </a:extLst>
          </p:cNvPr>
          <p:cNvPicPr>
            <a:picLocks noChangeAspect="1"/>
          </p:cNvPicPr>
          <p:nvPr/>
        </p:nvPicPr>
        <p:blipFill rotWithShape="1">
          <a:blip r:embed="rId15"/>
          <a:srcRect l="29777" t="7340" r="6164"/>
          <a:stretch/>
        </p:blipFill>
        <p:spPr>
          <a:xfrm>
            <a:off x="5307462" y="5249568"/>
            <a:ext cx="1680833" cy="96072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1" name="TextBox 50">
            <a:extLst>
              <a:ext uri="{FF2B5EF4-FFF2-40B4-BE49-F238E27FC236}">
                <a16:creationId xmlns:a16="http://schemas.microsoft.com/office/drawing/2014/main" id="{DD5E2549-72FD-ED1C-1FE5-3D1FE9D4A951}"/>
              </a:ext>
            </a:extLst>
          </p:cNvPr>
          <p:cNvSpPr txBox="1"/>
          <p:nvPr/>
        </p:nvSpPr>
        <p:spPr>
          <a:xfrm>
            <a:off x="433108" y="2234778"/>
            <a:ext cx="1979904" cy="49244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Large Tank Fire Response</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THUNDERSTORM WNF33A 3x3</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800" b="1" dirty="0">
                <a:solidFill>
                  <a:srgbClr val="29379B"/>
                </a:solidFill>
              </a:rPr>
              <a:t>THUNDERSTORM WNF33A 1x3</a:t>
            </a:r>
            <a:endPar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endParaRPr>
          </a:p>
        </p:txBody>
      </p:sp>
      <p:sp>
        <p:nvSpPr>
          <p:cNvPr id="53" name="TextBox 52">
            <a:extLst>
              <a:ext uri="{FF2B5EF4-FFF2-40B4-BE49-F238E27FC236}">
                <a16:creationId xmlns:a16="http://schemas.microsoft.com/office/drawing/2014/main" id="{D60B78D0-A202-358C-4069-8279DF6266FC}"/>
              </a:ext>
            </a:extLst>
          </p:cNvPr>
          <p:cNvSpPr txBox="1"/>
          <p:nvPr/>
        </p:nvSpPr>
        <p:spPr>
          <a:xfrm>
            <a:off x="442076" y="5445001"/>
            <a:ext cx="1933330" cy="110799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Fixed Foam Systems</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ANSUL NFF-331</a:t>
            </a:r>
          </a:p>
          <a:p>
            <a:pPr marL="108000" lvl="0" indent="-108000">
              <a:buFont typeface="Arial" panose="020B0604020202020204" pitchFamily="34" charset="0"/>
              <a:buChar char="•"/>
              <a:defRPr/>
            </a:pPr>
            <a:r>
              <a:rPr lang="en-US" sz="800" b="1" dirty="0">
                <a:solidFill>
                  <a:srgbClr val="29379B"/>
                </a:solidFill>
              </a:rPr>
              <a:t>ANSUL NFF 3x3 UL201</a:t>
            </a:r>
          </a:p>
          <a:p>
            <a:pPr marL="108000" indent="-108000">
              <a:buFont typeface="Arial" panose="020B0604020202020204" pitchFamily="34" charset="0"/>
              <a:buChar char="•"/>
              <a:defRPr/>
            </a:pPr>
            <a:r>
              <a:rPr lang="en-US" sz="800" b="1" dirty="0">
                <a:solidFill>
                  <a:srgbClr val="29379B"/>
                </a:solidFill>
              </a:rPr>
              <a:t>ANSUL T-STORM NFF 3x3 UL201</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CHEMGUARD NFF-331</a:t>
            </a:r>
          </a:p>
          <a:p>
            <a:pPr marL="108000" indent="-108000">
              <a:buFont typeface="Arial" panose="020B0604020202020204" pitchFamily="34" charset="0"/>
              <a:buChar char="•"/>
              <a:defRPr/>
            </a:pPr>
            <a:r>
              <a:rPr lang="en-US" sz="800" b="1" dirty="0">
                <a:solidFill>
                  <a:srgbClr val="29379B"/>
                </a:solidFill>
              </a:rPr>
              <a:t>CHEMGUARD NFF 3x3 UL201</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SKUM NFF-331</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SKUM NFF 3x3 UL201</a:t>
            </a:r>
          </a:p>
        </p:txBody>
      </p:sp>
      <p:sp>
        <p:nvSpPr>
          <p:cNvPr id="55" name="TextBox 54">
            <a:extLst>
              <a:ext uri="{FF2B5EF4-FFF2-40B4-BE49-F238E27FC236}">
                <a16:creationId xmlns:a16="http://schemas.microsoft.com/office/drawing/2014/main" id="{218460DE-03A9-632C-FD99-1F33E47CB34E}"/>
              </a:ext>
            </a:extLst>
          </p:cNvPr>
          <p:cNvSpPr txBox="1"/>
          <p:nvPr/>
        </p:nvSpPr>
        <p:spPr>
          <a:xfrm>
            <a:off x="5273164" y="4241554"/>
            <a:ext cx="1803290"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Enhanced Foam Sprinkler Systems</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ANSUL NFF-331</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CHEMGUARD NFF-331</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SKUM NFF-331</a:t>
            </a:r>
          </a:p>
        </p:txBody>
      </p:sp>
      <p:sp>
        <p:nvSpPr>
          <p:cNvPr id="56" name="TextBox 55">
            <a:extLst>
              <a:ext uri="{FF2B5EF4-FFF2-40B4-BE49-F238E27FC236}">
                <a16:creationId xmlns:a16="http://schemas.microsoft.com/office/drawing/2014/main" id="{5B181C6D-79EC-5B16-1FA5-C7F886123900}"/>
              </a:ext>
            </a:extLst>
          </p:cNvPr>
          <p:cNvSpPr txBox="1"/>
          <p:nvPr/>
        </p:nvSpPr>
        <p:spPr>
          <a:xfrm>
            <a:off x="7655866" y="2226232"/>
            <a:ext cx="1902874" cy="113877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Civil Defense &amp; Municipal Fire Brigades</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ANSUL NFF 3x3 UL201</a:t>
            </a:r>
          </a:p>
          <a:p>
            <a:pPr marL="108000" indent="-108000">
              <a:buFont typeface="Arial" panose="020B0604020202020204" pitchFamily="34" charset="0"/>
              <a:buChar char="•"/>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ANSUL T-STORM NFF 3x3 UL201</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CHEMGUARD NFF 3x3 UL201</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SKUM NFF 3x3 UL201</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SKUM </a:t>
            </a:r>
            <a:r>
              <a:rPr lang="en-US" sz="800" b="1" dirty="0">
                <a:solidFill>
                  <a:srgbClr val="29379B"/>
                </a:solidFill>
              </a:rPr>
              <a:t>PLUREX M</a:t>
            </a:r>
            <a:endPar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endParaRP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800" b="1" dirty="0">
                <a:solidFill>
                  <a:srgbClr val="29379B"/>
                </a:solidFill>
              </a:rPr>
              <a:t>SKUM PLUREX MD3</a:t>
            </a:r>
            <a:endPar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endParaRPr>
          </a:p>
        </p:txBody>
      </p:sp>
      <p:sp>
        <p:nvSpPr>
          <p:cNvPr id="57" name="TextBox 56">
            <a:extLst>
              <a:ext uri="{FF2B5EF4-FFF2-40B4-BE49-F238E27FC236}">
                <a16:creationId xmlns:a16="http://schemas.microsoft.com/office/drawing/2014/main" id="{9473B1BB-9CA7-8349-AD9E-3DAFF989C24E}"/>
              </a:ext>
            </a:extLst>
          </p:cNvPr>
          <p:cNvSpPr txBox="1"/>
          <p:nvPr/>
        </p:nvSpPr>
        <p:spPr>
          <a:xfrm>
            <a:off x="7714559" y="4934925"/>
            <a:ext cx="1902875" cy="61555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Training Foams</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CHEMGUARD CTF1 </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ANSUL TRAINING FOAM </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SKUM METEOR TRAINING FOAM</a:t>
            </a:r>
          </a:p>
        </p:txBody>
      </p:sp>
      <p:sp>
        <p:nvSpPr>
          <p:cNvPr id="7169" name="TextBox 7168">
            <a:extLst>
              <a:ext uri="{FF2B5EF4-FFF2-40B4-BE49-F238E27FC236}">
                <a16:creationId xmlns:a16="http://schemas.microsoft.com/office/drawing/2014/main" id="{DF742729-F225-F3C7-1FA5-02AE0F040CEC}"/>
              </a:ext>
            </a:extLst>
          </p:cNvPr>
          <p:cNvSpPr txBox="1"/>
          <p:nvPr/>
        </p:nvSpPr>
        <p:spPr>
          <a:xfrm>
            <a:off x="9969295" y="2237155"/>
            <a:ext cx="1902874" cy="110799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Wildfires &amp; Class A Fires</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ANSUL SILV-EX PLUS </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ANSUL MUNICIPAL A</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CHEMGUARD DIRECTATTACK</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CHEMGUARD CHEMATTACK</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CHEMGUARD CLASS A PLUS</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CHEMGUARD EXTREME</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SKUM SILV-EX G</a:t>
            </a:r>
          </a:p>
        </p:txBody>
      </p:sp>
      <p:sp>
        <p:nvSpPr>
          <p:cNvPr id="7172" name="TextBox 7171">
            <a:extLst>
              <a:ext uri="{FF2B5EF4-FFF2-40B4-BE49-F238E27FC236}">
                <a16:creationId xmlns:a16="http://schemas.microsoft.com/office/drawing/2014/main" id="{1F210BDF-13C8-CEFF-8C3C-1AEC4D7C6C01}"/>
              </a:ext>
            </a:extLst>
          </p:cNvPr>
          <p:cNvSpPr txBox="1"/>
          <p:nvPr/>
        </p:nvSpPr>
        <p:spPr>
          <a:xfrm>
            <a:off x="2899525" y="5450677"/>
            <a:ext cx="1803291" cy="123110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rPr>
              <a:t>High Expansion Foams</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rPr>
              <a:t>ANSUL JET-X 2% </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rPr>
              <a:t>ANSUL JET-X 2 ¾% </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rPr>
              <a:t>CHEMGUARD C2 </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rPr>
              <a:t>CHEMGUARD C2S </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rPr>
              <a:t>CHEMGUARD EXTRA </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rPr>
              <a:t>SKUM METEOR X 2%</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rPr>
              <a:t>SKUM HOTFOAM 2%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endParaRPr>
          </a:p>
        </p:txBody>
      </p:sp>
      <p:sp>
        <p:nvSpPr>
          <p:cNvPr id="7173" name="TextBox 7172">
            <a:extLst>
              <a:ext uri="{FF2B5EF4-FFF2-40B4-BE49-F238E27FC236}">
                <a16:creationId xmlns:a16="http://schemas.microsoft.com/office/drawing/2014/main" id="{923B2029-889D-A760-AA3B-2AB02356514D}"/>
              </a:ext>
            </a:extLst>
          </p:cNvPr>
          <p:cNvSpPr txBox="1"/>
          <p:nvPr/>
        </p:nvSpPr>
        <p:spPr>
          <a:xfrm>
            <a:off x="2906052" y="2231707"/>
            <a:ext cx="2076971" cy="209288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9379B"/>
                </a:solidFill>
                <a:effectLst/>
                <a:highlight>
                  <a:srgbClr val="00FF00"/>
                </a:highlight>
                <a:uLnTx/>
                <a:uFillTx/>
                <a:latin typeface="Arial" panose="020B0604020202020204" pitchFamily="34" charset="0"/>
                <a:ea typeface="+mn-ea"/>
                <a:cs typeface="Arial" panose="020B0604020202020204" pitchFamily="34" charset="0"/>
              </a:rPr>
              <a:t>Aviation</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ANSUL JET-X 2% </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ANSUL JET-X 2 ¾% </a:t>
            </a:r>
          </a:p>
          <a:p>
            <a:pPr marL="108000" indent="-108000">
              <a:buFont typeface="Arial" panose="020B0604020202020204" pitchFamily="34" charset="0"/>
              <a:buChar char="•"/>
              <a:defRPr/>
            </a:pPr>
            <a:r>
              <a:rPr lang="en-US" sz="800" b="1" dirty="0">
                <a:solidFill>
                  <a:srgbClr val="29379B"/>
                </a:solidFill>
              </a:rPr>
              <a:t>ANSUL NFF 3x3 UL201</a:t>
            </a:r>
          </a:p>
          <a:p>
            <a:pPr marL="108000" lvl="0" indent="-108000">
              <a:buFont typeface="Arial" panose="020B0604020202020204" pitchFamily="34" charset="0"/>
              <a:buChar char="•"/>
              <a:defRPr/>
            </a:pPr>
            <a:r>
              <a:rPr lang="en-US" sz="800" b="1" dirty="0">
                <a:solidFill>
                  <a:srgbClr val="29379B"/>
                </a:solidFill>
              </a:rPr>
              <a:t>ANSUL NFF-331</a:t>
            </a:r>
          </a:p>
          <a:p>
            <a:pPr marL="108000" indent="-108000">
              <a:buFont typeface="Arial" panose="020B0604020202020204" pitchFamily="34" charset="0"/>
              <a:buChar char="•"/>
              <a:defRPr/>
            </a:pPr>
            <a:r>
              <a:rPr lang="en-US" sz="800" b="1" dirty="0">
                <a:solidFill>
                  <a:srgbClr val="29379B"/>
                </a:solidFill>
                <a:highlight>
                  <a:srgbClr val="00FF00"/>
                </a:highlight>
              </a:rPr>
              <a:t>ANSUL 3% SFFF ICAO B NFF-3B</a:t>
            </a:r>
          </a:p>
          <a:p>
            <a:pPr marL="108000" indent="-108000">
              <a:buFont typeface="Arial" panose="020B0604020202020204" pitchFamily="34" charset="0"/>
              <a:buChar char="•"/>
              <a:defRPr/>
            </a:pPr>
            <a:r>
              <a:rPr lang="en-US" sz="800" b="1" dirty="0">
                <a:solidFill>
                  <a:srgbClr val="29379B"/>
                </a:solidFill>
              </a:rPr>
              <a:t>ANSUL 3% MIL-SPEC SFFF </a:t>
            </a:r>
            <a:r>
              <a:rPr lang="en-US" sz="800" b="1" dirty="0">
                <a:solidFill>
                  <a:srgbClr val="FFC000"/>
                </a:solidFill>
              </a:rPr>
              <a:t>Pending</a:t>
            </a:r>
          </a:p>
          <a:p>
            <a:pPr marL="108000" lvl="0" indent="-108000">
              <a:buFont typeface="Arial" panose="020B0604020202020204" pitchFamily="34" charset="0"/>
              <a:buChar char="•"/>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CHEMGUARD C2 </a:t>
            </a:r>
          </a:p>
          <a:p>
            <a:pPr marL="108000" indent="-108000">
              <a:buFont typeface="Arial" panose="020B0604020202020204" pitchFamily="34" charset="0"/>
              <a:buChar char="•"/>
              <a:defRPr/>
            </a:pPr>
            <a:r>
              <a:rPr lang="en-US" sz="800" b="1" dirty="0">
                <a:solidFill>
                  <a:srgbClr val="29379B"/>
                </a:solidFill>
              </a:rPr>
              <a:t>CHEMGUARD NFF-331</a:t>
            </a:r>
          </a:p>
          <a:p>
            <a:pPr marL="108000" indent="-108000">
              <a:buFont typeface="Arial" panose="020B0604020202020204" pitchFamily="34" charset="0"/>
              <a:buChar char="•"/>
              <a:defRPr/>
            </a:pPr>
            <a:r>
              <a:rPr lang="en-US" sz="800" b="1" dirty="0">
                <a:solidFill>
                  <a:srgbClr val="29379B"/>
                </a:solidFill>
              </a:rPr>
              <a:t>CHEMGUARD NFF 3x3 UL201</a:t>
            </a:r>
          </a:p>
          <a:p>
            <a:pPr marL="108000" indent="-108000">
              <a:buFont typeface="Arial" panose="020B0604020202020204" pitchFamily="34" charset="0"/>
              <a:buChar char="•"/>
              <a:defRPr/>
            </a:pPr>
            <a:r>
              <a:rPr lang="en-US" sz="800" b="1" dirty="0">
                <a:solidFill>
                  <a:srgbClr val="29379B"/>
                </a:solidFill>
              </a:rPr>
              <a:t>CG 3% MIL-SPEC SFFF </a:t>
            </a:r>
            <a:r>
              <a:rPr lang="en-US" sz="800" b="1" dirty="0">
                <a:solidFill>
                  <a:srgbClr val="FFC000"/>
                </a:solidFill>
              </a:rPr>
              <a:t>Pending</a:t>
            </a:r>
            <a:r>
              <a:rPr lang="en-US" sz="800" b="1" dirty="0">
                <a:solidFill>
                  <a:srgbClr val="29379B"/>
                </a:solidFill>
              </a:rPr>
              <a:t> </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SKUM METEOR X 2%</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SKUM HOTFOAM 2%</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SKUM NFF-331</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SKUM NFF 3x3 UL201</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800" b="1" dirty="0">
                <a:solidFill>
                  <a:srgbClr val="29379B"/>
                </a:solidFill>
                <a:highlight>
                  <a:srgbClr val="00FF00"/>
                </a:highlight>
              </a:rPr>
              <a:t>SKUM 3% SFFF ICAO B NFF-3B</a:t>
            </a:r>
            <a:endParaRPr kumimoji="0" lang="en-US" sz="800" b="1" i="0" u="none" strike="noStrike" kern="1200" cap="none" spc="0" normalizeH="0" baseline="0" noProof="0" dirty="0">
              <a:ln>
                <a:noFill/>
              </a:ln>
              <a:solidFill>
                <a:srgbClr val="29379B"/>
              </a:solidFill>
              <a:effectLst/>
              <a:highlight>
                <a:srgbClr val="00FF00"/>
              </a:highlight>
              <a:uLnTx/>
              <a:uFillTx/>
              <a:latin typeface="Arial" panose="020B0604020202020204" pitchFamily="34" charset="0"/>
              <a:ea typeface="+mn-ea"/>
              <a:cs typeface="Arial" panose="020B0604020202020204" pitchFamily="34" charset="0"/>
            </a:endParaRPr>
          </a:p>
        </p:txBody>
      </p:sp>
      <p:sp>
        <p:nvSpPr>
          <p:cNvPr id="7174" name="TextBox 7173">
            <a:extLst>
              <a:ext uri="{FF2B5EF4-FFF2-40B4-BE49-F238E27FC236}">
                <a16:creationId xmlns:a16="http://schemas.microsoft.com/office/drawing/2014/main" id="{68FCC014-F99F-7EA0-7C52-2C19FCDCAE71}"/>
              </a:ext>
            </a:extLst>
          </p:cNvPr>
          <p:cNvSpPr txBox="1"/>
          <p:nvPr/>
        </p:nvSpPr>
        <p:spPr>
          <a:xfrm>
            <a:off x="437954" y="3831193"/>
            <a:ext cx="1803290" cy="49244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rPr>
              <a:t>LNG Application</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rPr>
              <a:t>ANSUL JET-X 2% </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rPr>
              <a:t>ANSUL JET-X 2 ¾% </a:t>
            </a:r>
          </a:p>
        </p:txBody>
      </p:sp>
      <p:sp>
        <p:nvSpPr>
          <p:cNvPr id="7176" name="TextBox 7175">
            <a:extLst>
              <a:ext uri="{FF2B5EF4-FFF2-40B4-BE49-F238E27FC236}">
                <a16:creationId xmlns:a16="http://schemas.microsoft.com/office/drawing/2014/main" id="{448BFE99-688F-6B3C-FFA9-61B2B39ECEFA}"/>
              </a:ext>
            </a:extLst>
          </p:cNvPr>
          <p:cNvSpPr txBox="1"/>
          <p:nvPr/>
        </p:nvSpPr>
        <p:spPr>
          <a:xfrm>
            <a:off x="10026953" y="4930681"/>
            <a:ext cx="1694583" cy="49244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rPr>
              <a:t>CAFS Application</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rPr>
              <a:t>ANSUL MUNICIPAL A </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rPr>
              <a:t>CHEMGUARD EXTREME </a:t>
            </a:r>
          </a:p>
        </p:txBody>
      </p:sp>
      <p:sp>
        <p:nvSpPr>
          <p:cNvPr id="7178" name="TextBox 7177">
            <a:extLst>
              <a:ext uri="{FF2B5EF4-FFF2-40B4-BE49-F238E27FC236}">
                <a16:creationId xmlns:a16="http://schemas.microsoft.com/office/drawing/2014/main" id="{37780C81-0B7B-C721-5FA0-D2A411A8962D}"/>
              </a:ext>
            </a:extLst>
          </p:cNvPr>
          <p:cNvSpPr txBox="1"/>
          <p:nvPr/>
        </p:nvSpPr>
        <p:spPr>
          <a:xfrm>
            <a:off x="5271250" y="6256319"/>
            <a:ext cx="1742062"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rPr>
              <a:t>Vapor Suppression</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a:ln>
                  <a:noFill/>
                </a:ln>
                <a:solidFill>
                  <a:srgbClr val="29379B"/>
                </a:solidFill>
                <a:effectLst/>
                <a:uLnTx/>
                <a:uFillTx/>
                <a:latin typeface="Arial" panose="020B0604020202020204" pitchFamily="34" charset="0"/>
                <a:ea typeface="+mn-ea"/>
                <a:cs typeface="Arial" panose="020B0604020202020204" pitchFamily="34" charset="0"/>
              </a:rPr>
              <a:t>TARGET 7</a:t>
            </a:r>
          </a:p>
        </p:txBody>
      </p:sp>
      <p:sp>
        <p:nvSpPr>
          <p:cNvPr id="7179" name="TextBox 7178">
            <a:extLst>
              <a:ext uri="{FF2B5EF4-FFF2-40B4-BE49-F238E27FC236}">
                <a16:creationId xmlns:a16="http://schemas.microsoft.com/office/drawing/2014/main" id="{EBDB4367-DF59-63FF-D8B7-10661637FDB4}"/>
              </a:ext>
            </a:extLst>
          </p:cNvPr>
          <p:cNvSpPr txBox="1"/>
          <p:nvPr/>
        </p:nvSpPr>
        <p:spPr>
          <a:xfrm>
            <a:off x="5274817" y="2231639"/>
            <a:ext cx="1902873" cy="73866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Marine </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SKUM NFF 3x3 UL201</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SKUM HOTFOAM 2% </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SKUM PLUREX M</a:t>
            </a:r>
          </a:p>
          <a:p>
            <a:pPr marL="108000" marR="0" lvl="0" indent="-1080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29379B"/>
                </a:solidFill>
                <a:effectLst/>
                <a:uLnTx/>
                <a:uFillTx/>
                <a:latin typeface="Arial" panose="020B0604020202020204" pitchFamily="34" charset="0"/>
                <a:ea typeface="+mn-ea"/>
                <a:cs typeface="Arial" panose="020B0604020202020204" pitchFamily="34" charset="0"/>
              </a:rPr>
              <a:t>ANSUL T-STORM NFF 3x3 UL201</a:t>
            </a:r>
          </a:p>
        </p:txBody>
      </p:sp>
      <p:sp>
        <p:nvSpPr>
          <p:cNvPr id="7180" name="Title 1">
            <a:extLst>
              <a:ext uri="{FF2B5EF4-FFF2-40B4-BE49-F238E27FC236}">
                <a16:creationId xmlns:a16="http://schemas.microsoft.com/office/drawing/2014/main" id="{9BF36656-5A77-CB48-C9C0-48170590030C}"/>
              </a:ext>
            </a:extLst>
          </p:cNvPr>
          <p:cNvSpPr txBox="1">
            <a:spLocks/>
          </p:cNvSpPr>
          <p:nvPr/>
        </p:nvSpPr>
        <p:spPr>
          <a:xfrm>
            <a:off x="7286223" y="5290303"/>
            <a:ext cx="4381659" cy="792162"/>
          </a:xfrm>
          <a:prstGeom prst="rect">
            <a:avLst/>
          </a:prstGeom>
        </p:spPr>
        <p:txBody>
          <a:bodyPr/>
          <a:lstStyle>
            <a:lvl1pPr algn="l" defTabSz="685800" rtl="0" eaLnBrk="1" latinLnBrk="0" hangingPunct="1">
              <a:lnSpc>
                <a:spcPct val="90000"/>
              </a:lnSpc>
              <a:spcBef>
                <a:spcPct val="0"/>
              </a:spcBef>
              <a:buNone/>
              <a:defRPr sz="18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rgbClr val="7DBA00"/>
              </a:solidFill>
              <a:effectLst/>
              <a:uLnTx/>
              <a:uFillTx/>
              <a:latin typeface="Arial"/>
              <a:ea typeface="+mj-ea"/>
              <a:cs typeface="+mj-cs"/>
            </a:endParaRPr>
          </a:p>
        </p:txBody>
      </p:sp>
      <p:sp>
        <p:nvSpPr>
          <p:cNvPr id="5" name="Title 4">
            <a:extLst>
              <a:ext uri="{FF2B5EF4-FFF2-40B4-BE49-F238E27FC236}">
                <a16:creationId xmlns:a16="http://schemas.microsoft.com/office/drawing/2014/main" id="{9A3343B5-1194-79BB-AE7B-E224CC607E6C}"/>
              </a:ext>
            </a:extLst>
          </p:cNvPr>
          <p:cNvSpPr>
            <a:spLocks noGrp="1"/>
          </p:cNvSpPr>
          <p:nvPr>
            <p:ph type="title"/>
          </p:nvPr>
        </p:nvSpPr>
        <p:spPr/>
        <p:txBody>
          <a:bodyPr/>
          <a:lstStyle/>
          <a:p>
            <a:pPr marL="0" marR="0" lvl="0" indent="0" defTabSz="685800" rtl="0" eaLnBrk="1" fontAlgn="auto" latinLnBrk="0" hangingPunct="1">
              <a:lnSpc>
                <a:spcPct val="90000"/>
              </a:lnSpc>
              <a:spcBef>
                <a:spcPct val="0"/>
              </a:spcBef>
              <a:spcAft>
                <a:spcPts val="0"/>
              </a:spcAft>
              <a:tabLst/>
              <a:defRPr/>
            </a:pPr>
            <a:r>
              <a:rPr kumimoji="0" lang="en-US" sz="2400" b="0" i="0" u="none" strike="noStrike" kern="1200" cap="none" spc="0" normalizeH="0" baseline="0" noProof="0" dirty="0">
                <a:ln>
                  <a:noFill/>
                </a:ln>
                <a:solidFill>
                  <a:srgbClr val="152EA9"/>
                </a:solidFill>
                <a:effectLst/>
                <a:uLnTx/>
                <a:uFillTx/>
                <a:latin typeface="Arial"/>
                <a:ea typeface="+mj-ea"/>
                <a:cs typeface="+mj-cs"/>
              </a:rPr>
              <a:t>Johnson Controls Non-Fluorinated Foam Industry offering </a:t>
            </a:r>
            <a:endParaRPr lang="en-US" dirty="0"/>
          </a:p>
        </p:txBody>
      </p:sp>
      <p:pic>
        <p:nvPicPr>
          <p:cNvPr id="2" name="Picture 2" descr="New Images – Parcourir 18,058,383 le catalogue de photos, vecteurs et  vidéos | Adobe Stock">
            <a:extLst>
              <a:ext uri="{FF2B5EF4-FFF2-40B4-BE49-F238E27FC236}">
                <a16:creationId xmlns:a16="http://schemas.microsoft.com/office/drawing/2014/main" id="{9B59681B-87CC-23AD-D02F-F5902F0974A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0000" l="9331" r="90317">
                        <a14:foregroundMark x1="90317" y1="50556" x2="90317" y2="50556"/>
                        <a14:foregroundMark x1="9331" y1="37222" x2="9331" y2="37222"/>
                        <a14:foregroundMark x1="31690" y1="54444" x2="31690" y2="54444"/>
                        <a14:foregroundMark x1="37148" y1="53611" x2="37148" y2="53611"/>
                        <a14:foregroundMark x1="36620" y1="43056" x2="36620" y2="50556"/>
                        <a14:foregroundMark x1="26937" y1="54444" x2="76408" y2="40556"/>
                      </a14:backgroundRemoval>
                    </a14:imgEffect>
                  </a14:imgLayer>
                </a14:imgProps>
              </a:ext>
              <a:ext uri="{28A0092B-C50C-407E-A947-70E740481C1C}">
                <a14:useLocalDpi xmlns:a14="http://schemas.microsoft.com/office/drawing/2010/main" val="0"/>
              </a:ext>
            </a:extLst>
          </a:blip>
          <a:srcRect t="8179" b="6664"/>
          <a:stretch/>
        </p:blipFill>
        <p:spPr bwMode="auto">
          <a:xfrm>
            <a:off x="4168199" y="1871504"/>
            <a:ext cx="917656" cy="4952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1131E95A-B403-B06F-B3D9-A85C16D87EF8}"/>
              </a:ext>
            </a:extLst>
          </p:cNvPr>
          <p:cNvSpPr/>
          <p:nvPr/>
        </p:nvSpPr>
        <p:spPr>
          <a:xfrm>
            <a:off x="2652854" y="1020082"/>
            <a:ext cx="2433002" cy="3303554"/>
          </a:xfrm>
          <a:prstGeom prst="roundRect">
            <a:avLst>
              <a:gd name="adj" fmla="val 10139"/>
            </a:avLst>
          </a:prstGeom>
          <a:noFill/>
          <a:ln w="285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90BE2A5-26A0-48EC-9FD4-61D715AE296E}"/>
              </a:ext>
            </a:extLst>
          </p:cNvPr>
          <p:cNvPicPr>
            <a:picLocks noChangeAspect="1"/>
          </p:cNvPicPr>
          <p:nvPr/>
        </p:nvPicPr>
        <p:blipFill>
          <a:blip r:embed="rId18"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692844" y="5782746"/>
            <a:ext cx="1842498" cy="266139"/>
          </a:xfrm>
          <a:prstGeom prst="rect">
            <a:avLst/>
          </a:prstGeom>
        </p:spPr>
      </p:pic>
      <p:pic>
        <p:nvPicPr>
          <p:cNvPr id="11" name="Picture 10">
            <a:extLst>
              <a:ext uri="{FF2B5EF4-FFF2-40B4-BE49-F238E27FC236}">
                <a16:creationId xmlns:a16="http://schemas.microsoft.com/office/drawing/2014/main" id="{A0AAA521-BFC1-4033-A406-161E8E638EEC}"/>
              </a:ext>
            </a:extLst>
          </p:cNvPr>
          <p:cNvPicPr>
            <a:picLocks noChangeAspect="1"/>
          </p:cNvPicPr>
          <p:nvPr/>
        </p:nvPicPr>
        <p:blipFill>
          <a:blip r:embed="rId19"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758167" y="5773025"/>
            <a:ext cx="1070985" cy="34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DA5F4209-4819-4AB3-9367-20E80D7C298B}"/>
              </a:ext>
            </a:extLst>
          </p:cNvPr>
          <p:cNvPicPr>
            <a:picLocks noChangeAspect="1"/>
          </p:cNvPicPr>
          <p:nvPr/>
        </p:nvPicPr>
        <p:blipFill>
          <a:blip r:embed="rId20" cstate="screen">
            <a:duotone>
              <a:schemeClr val="accent1">
                <a:shade val="45000"/>
                <a:satMod val="135000"/>
              </a:schemeClr>
              <a:prstClr val="white"/>
            </a:duotone>
            <a:extLst>
              <a:ext uri="{BEBA8EAE-BF5A-486C-A8C5-ECC9F3942E4B}">
                <a14:imgProps xmlns:a14="http://schemas.microsoft.com/office/drawing/2010/main">
                  <a14:imgLayer r:embed="rId21">
                    <a14:imgEffect>
                      <a14:backgroundRemoval t="9747" b="89892" l="4795" r="89726">
                        <a14:foregroundMark x1="23973" y1="51625" x2="25342" y2="51625"/>
                        <a14:foregroundMark x1="35274" y1="53430" x2="35274" y2="53430"/>
                        <a14:foregroundMark x1="45890" y1="57040" x2="45890" y2="57040"/>
                        <a14:foregroundMark x1="62329" y1="56318" x2="62329" y2="56318"/>
                        <a14:foregroundMark x1="65411" y1="57762" x2="65411" y2="61011"/>
                        <a14:foregroundMark x1="68836" y1="52708" x2="68836" y2="52708"/>
                        <a14:foregroundMark x1="54795" y1="50903" x2="54795" y2="50903"/>
                        <a14:foregroundMark x1="52740" y1="66065" x2="52740" y2="66065"/>
                        <a14:foregroundMark x1="37671" y1="57040" x2="37671" y2="57040"/>
                        <a14:foregroundMark x1="26027" y1="58123" x2="26027" y2="58123"/>
                      </a14:backgroundRemoval>
                    </a14:imgEffect>
                  </a14:imgLayer>
                </a14:imgProps>
              </a:ext>
              <a:ext uri="{28A0092B-C50C-407E-A947-70E740481C1C}">
                <a14:useLocalDpi xmlns:a14="http://schemas.microsoft.com/office/drawing/2010/main"/>
              </a:ext>
            </a:extLst>
          </a:blip>
          <a:stretch>
            <a:fillRect/>
          </a:stretch>
        </p:blipFill>
        <p:spPr>
          <a:xfrm>
            <a:off x="8971502" y="5598065"/>
            <a:ext cx="659187" cy="625325"/>
          </a:xfrm>
          <a:prstGeom prst="rect">
            <a:avLst/>
          </a:prstGeom>
        </p:spPr>
      </p:pic>
      <p:sp>
        <p:nvSpPr>
          <p:cNvPr id="3" name="Slide Number Placeholder 2">
            <a:extLst>
              <a:ext uri="{FF2B5EF4-FFF2-40B4-BE49-F238E27FC236}">
                <a16:creationId xmlns:a16="http://schemas.microsoft.com/office/drawing/2014/main" id="{4DAE0E46-6F10-0325-3F57-0F6A81CAB580}"/>
              </a:ext>
            </a:extLst>
          </p:cNvPr>
          <p:cNvSpPr>
            <a:spLocks noGrp="1"/>
          </p:cNvSpPr>
          <p:nvPr>
            <p:ph type="sldNum" sz="quarter" idx="4"/>
          </p:nvPr>
        </p:nvSpPr>
        <p:spPr/>
        <p:txBody>
          <a:bodyPr/>
          <a:lstStyle/>
          <a:p>
            <a:fld id="{64D2DCB6-719E-0F43-A160-E508323EF71D}" type="slidenum">
              <a:rPr lang="en-DK" smtClean="0"/>
              <a:pPr/>
              <a:t>3</a:t>
            </a:fld>
            <a:endParaRPr lang="en-DK"/>
          </a:p>
        </p:txBody>
      </p:sp>
    </p:spTree>
    <p:extLst>
      <p:ext uri="{BB962C8B-B14F-4D97-AF65-F5344CB8AC3E}">
        <p14:creationId xmlns:p14="http://schemas.microsoft.com/office/powerpoint/2010/main" val="227757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D4C31-A6A9-46CB-BE1D-D9CCB07F4429}"/>
              </a:ext>
            </a:extLst>
          </p:cNvPr>
          <p:cNvSpPr>
            <a:spLocks noGrp="1"/>
          </p:cNvSpPr>
          <p:nvPr>
            <p:ph type="title"/>
          </p:nvPr>
        </p:nvSpPr>
        <p:spPr/>
        <p:txBody>
          <a:bodyPr/>
          <a:lstStyle/>
          <a:p>
            <a:r>
              <a:rPr lang="en-US" b="1" dirty="0">
                <a:solidFill>
                  <a:srgbClr val="152EA9"/>
                </a:solidFill>
              </a:rPr>
              <a:t>Aviation </a:t>
            </a:r>
            <a:r>
              <a:rPr lang="en-US" dirty="0">
                <a:solidFill>
                  <a:srgbClr val="152EA9"/>
                </a:solidFill>
              </a:rPr>
              <a:t>Foam </a:t>
            </a:r>
            <a:r>
              <a:rPr lang="en-US" b="1" dirty="0">
                <a:solidFill>
                  <a:srgbClr val="152EA9"/>
                </a:solidFill>
              </a:rPr>
              <a:t>Regulations* </a:t>
            </a:r>
          </a:p>
        </p:txBody>
      </p:sp>
      <p:graphicFrame>
        <p:nvGraphicFramePr>
          <p:cNvPr id="3" name="Table 6">
            <a:extLst>
              <a:ext uri="{FF2B5EF4-FFF2-40B4-BE49-F238E27FC236}">
                <a16:creationId xmlns:a16="http://schemas.microsoft.com/office/drawing/2014/main" id="{322DAE7C-F527-591E-1BD0-75CF1DB01703}"/>
              </a:ext>
            </a:extLst>
          </p:cNvPr>
          <p:cNvGraphicFramePr>
            <a:graphicFrameLocks noGrp="1"/>
          </p:cNvGraphicFramePr>
          <p:nvPr>
            <p:extLst>
              <p:ext uri="{D42A27DB-BD31-4B8C-83A1-F6EECF244321}">
                <p14:modId xmlns:p14="http://schemas.microsoft.com/office/powerpoint/2010/main" val="3594372950"/>
              </p:ext>
            </p:extLst>
          </p:nvPr>
        </p:nvGraphicFramePr>
        <p:xfrm>
          <a:off x="442911" y="1214966"/>
          <a:ext cx="11358701" cy="3291840"/>
        </p:xfrm>
        <a:graphic>
          <a:graphicData uri="http://schemas.openxmlformats.org/drawingml/2006/table">
            <a:tbl>
              <a:tblPr firstRow="1" bandRow="1">
                <a:tableStyleId>{5C22544A-7EE6-4342-B048-85BDC9FD1C3A}</a:tableStyleId>
              </a:tblPr>
              <a:tblGrid>
                <a:gridCol w="1804989">
                  <a:extLst>
                    <a:ext uri="{9D8B030D-6E8A-4147-A177-3AD203B41FA5}">
                      <a16:colId xmlns:a16="http://schemas.microsoft.com/office/drawing/2014/main" val="4264281595"/>
                    </a:ext>
                  </a:extLst>
                </a:gridCol>
                <a:gridCol w="2305050">
                  <a:extLst>
                    <a:ext uri="{9D8B030D-6E8A-4147-A177-3AD203B41FA5}">
                      <a16:colId xmlns:a16="http://schemas.microsoft.com/office/drawing/2014/main" val="561623295"/>
                    </a:ext>
                  </a:extLst>
                </a:gridCol>
                <a:gridCol w="1847850">
                  <a:extLst>
                    <a:ext uri="{9D8B030D-6E8A-4147-A177-3AD203B41FA5}">
                      <a16:colId xmlns:a16="http://schemas.microsoft.com/office/drawing/2014/main" val="792306907"/>
                    </a:ext>
                  </a:extLst>
                </a:gridCol>
                <a:gridCol w="1638300">
                  <a:extLst>
                    <a:ext uri="{9D8B030D-6E8A-4147-A177-3AD203B41FA5}">
                      <a16:colId xmlns:a16="http://schemas.microsoft.com/office/drawing/2014/main" val="291441519"/>
                    </a:ext>
                  </a:extLst>
                </a:gridCol>
                <a:gridCol w="3762512">
                  <a:extLst>
                    <a:ext uri="{9D8B030D-6E8A-4147-A177-3AD203B41FA5}">
                      <a16:colId xmlns:a16="http://schemas.microsoft.com/office/drawing/2014/main" val="1202443882"/>
                    </a:ext>
                  </a:extLst>
                </a:gridCol>
              </a:tblGrid>
              <a:tr h="296820">
                <a:tc>
                  <a:txBody>
                    <a:bodyPr/>
                    <a:lstStyle/>
                    <a:p>
                      <a:r>
                        <a:rPr lang="en-US" dirty="0"/>
                        <a:t>Risk</a:t>
                      </a:r>
                    </a:p>
                  </a:txBody>
                  <a:tcPr/>
                </a:tc>
                <a:tc>
                  <a:txBody>
                    <a:bodyPr/>
                    <a:lstStyle/>
                    <a:p>
                      <a:r>
                        <a:rPr lang="en-US" dirty="0"/>
                        <a:t>Standard</a:t>
                      </a:r>
                    </a:p>
                  </a:txBody>
                  <a:tcPr/>
                </a:tc>
                <a:tc>
                  <a:txBody>
                    <a:bodyPr/>
                    <a:lstStyle/>
                    <a:p>
                      <a:r>
                        <a:rPr lang="en-US" dirty="0"/>
                        <a:t>Listings</a:t>
                      </a:r>
                    </a:p>
                  </a:txBody>
                  <a:tcPr/>
                </a:tc>
                <a:tc>
                  <a:txBody>
                    <a:bodyPr/>
                    <a:lstStyle/>
                    <a:p>
                      <a:r>
                        <a:rPr lang="en-US" dirty="0"/>
                        <a:t>Region</a:t>
                      </a:r>
                    </a:p>
                  </a:txBody>
                  <a:tcPr/>
                </a:tc>
                <a:tc>
                  <a:txBody>
                    <a:bodyPr/>
                    <a:lstStyle/>
                    <a:p>
                      <a:r>
                        <a:rPr lang="en-US" dirty="0"/>
                        <a:t>Typical Foam Application</a:t>
                      </a:r>
                    </a:p>
                  </a:txBody>
                  <a:tcPr/>
                </a:tc>
                <a:extLst>
                  <a:ext uri="{0D108BD9-81ED-4DB2-BD59-A6C34878D82A}">
                    <a16:rowId xmlns:a16="http://schemas.microsoft.com/office/drawing/2014/main" val="115441681"/>
                  </a:ext>
                </a:extLst>
              </a:tr>
              <a:tr h="296820">
                <a:tc>
                  <a:txBody>
                    <a:bodyPr/>
                    <a:lstStyle/>
                    <a:p>
                      <a:r>
                        <a:rPr lang="en-US" dirty="0"/>
                        <a:t>Aircraft </a:t>
                      </a:r>
                    </a:p>
                  </a:txBody>
                  <a:tcPr/>
                </a:tc>
                <a:tc>
                  <a:txBody>
                    <a:bodyPr/>
                    <a:lstStyle/>
                    <a:p>
                      <a:r>
                        <a:rPr lang="en-US" dirty="0"/>
                        <a:t>NFPA 409 </a:t>
                      </a:r>
                    </a:p>
                  </a:txBody>
                  <a:tcPr/>
                </a:tc>
                <a:tc>
                  <a:txBody>
                    <a:bodyPr/>
                    <a:lstStyle/>
                    <a:p>
                      <a:r>
                        <a:rPr lang="en-US" dirty="0"/>
                        <a:t>UL or FM</a:t>
                      </a:r>
                    </a:p>
                  </a:txBody>
                  <a:tcPr/>
                </a:tc>
                <a:tc>
                  <a:txBody>
                    <a:bodyPr/>
                    <a:lstStyle/>
                    <a:p>
                      <a:r>
                        <a:rPr lang="en-US" dirty="0"/>
                        <a:t>Global</a:t>
                      </a:r>
                    </a:p>
                  </a:txBody>
                  <a:tcPr/>
                </a:tc>
                <a:tc>
                  <a:txBody>
                    <a:bodyPr/>
                    <a:lstStyle/>
                    <a:p>
                      <a:r>
                        <a:rPr lang="en-US" dirty="0"/>
                        <a:t>Fixed System Design </a:t>
                      </a:r>
                    </a:p>
                  </a:txBody>
                  <a:tcPr/>
                </a:tc>
                <a:extLst>
                  <a:ext uri="{0D108BD9-81ED-4DB2-BD59-A6C34878D82A}">
                    <a16:rowId xmlns:a16="http://schemas.microsoft.com/office/drawing/2014/main" val="302224257"/>
                  </a:ext>
                </a:extLst>
              </a:tr>
              <a:tr h="296820">
                <a:tc>
                  <a:txBody>
                    <a:bodyPr/>
                    <a:lstStyle/>
                    <a:p>
                      <a:r>
                        <a:rPr lang="en-US" dirty="0"/>
                        <a:t>Aircraft</a:t>
                      </a:r>
                    </a:p>
                  </a:txBody>
                  <a:tcPr/>
                </a:tc>
                <a:tc>
                  <a:txBody>
                    <a:bodyPr/>
                    <a:lstStyle/>
                    <a:p>
                      <a:r>
                        <a:rPr lang="en-US" dirty="0"/>
                        <a:t>EN13565-2</a:t>
                      </a:r>
                    </a:p>
                  </a:txBody>
                  <a:tcPr/>
                </a:tc>
                <a:tc>
                  <a:txBody>
                    <a:bodyPr/>
                    <a:lstStyle/>
                    <a:p>
                      <a:r>
                        <a:rPr lang="en-US" dirty="0"/>
                        <a:t>EN1568</a:t>
                      </a:r>
                    </a:p>
                  </a:txBody>
                  <a:tcPr/>
                </a:tc>
                <a:tc>
                  <a:txBody>
                    <a:bodyPr/>
                    <a:lstStyle/>
                    <a:p>
                      <a:r>
                        <a:rPr lang="en-US" dirty="0"/>
                        <a:t>Europe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Fixed System Design </a:t>
                      </a:r>
                    </a:p>
                  </a:txBody>
                  <a:tcPr/>
                </a:tc>
                <a:extLst>
                  <a:ext uri="{0D108BD9-81ED-4DB2-BD59-A6C34878D82A}">
                    <a16:rowId xmlns:a16="http://schemas.microsoft.com/office/drawing/2014/main" val="1963379257"/>
                  </a:ext>
                </a:extLst>
              </a:tr>
              <a:tr h="296820">
                <a:tc>
                  <a:txBody>
                    <a:bodyPr/>
                    <a:lstStyle/>
                    <a:p>
                      <a:r>
                        <a:rPr lang="en-US" dirty="0"/>
                        <a:t>Aircraft Military</a:t>
                      </a:r>
                    </a:p>
                  </a:txBody>
                  <a:tcPr/>
                </a:tc>
                <a:tc>
                  <a:txBody>
                    <a:bodyPr/>
                    <a:lstStyle/>
                    <a:p>
                      <a:r>
                        <a:rPr lang="en-US" dirty="0"/>
                        <a:t>ETL – UFC 4-211-01</a:t>
                      </a:r>
                    </a:p>
                  </a:txBody>
                  <a:tcPr/>
                </a:tc>
                <a:tc>
                  <a:txBody>
                    <a:bodyPr/>
                    <a:lstStyle/>
                    <a:p>
                      <a:r>
                        <a:rPr lang="en-US" dirty="0"/>
                        <a:t>UL or FM</a:t>
                      </a:r>
                    </a:p>
                  </a:txBody>
                  <a:tcPr/>
                </a:tc>
                <a:tc>
                  <a:txBody>
                    <a:bodyPr/>
                    <a:lstStyle/>
                    <a:p>
                      <a:r>
                        <a:rPr lang="en-US" dirty="0"/>
                        <a:t>US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Fixed System Design </a:t>
                      </a:r>
                    </a:p>
                  </a:txBody>
                  <a:tcPr/>
                </a:tc>
                <a:extLst>
                  <a:ext uri="{0D108BD9-81ED-4DB2-BD59-A6C34878D82A}">
                    <a16:rowId xmlns:a16="http://schemas.microsoft.com/office/drawing/2014/main" val="3169304377"/>
                  </a:ext>
                </a:extLst>
              </a:tr>
              <a:tr h="296820">
                <a:tc>
                  <a:txBody>
                    <a:bodyPr/>
                    <a:lstStyle/>
                    <a:p>
                      <a:r>
                        <a:rPr lang="en-US" dirty="0"/>
                        <a:t>Helicopter</a:t>
                      </a:r>
                    </a:p>
                  </a:txBody>
                  <a:tcPr/>
                </a:tc>
                <a:tc>
                  <a:txBody>
                    <a:bodyPr/>
                    <a:lstStyle/>
                    <a:p>
                      <a:r>
                        <a:rPr lang="en-US" dirty="0"/>
                        <a:t>NFPA 418</a:t>
                      </a:r>
                    </a:p>
                  </a:txBody>
                  <a:tcPr/>
                </a:tc>
                <a:tc>
                  <a:txBody>
                    <a:bodyPr/>
                    <a:lstStyle/>
                    <a:p>
                      <a:r>
                        <a:rPr lang="en-US" dirty="0"/>
                        <a:t>UL or FM</a:t>
                      </a:r>
                    </a:p>
                  </a:txBody>
                  <a:tcPr/>
                </a:tc>
                <a:tc>
                  <a:txBody>
                    <a:bodyPr/>
                    <a:lstStyle/>
                    <a:p>
                      <a:r>
                        <a:rPr lang="en-US" dirty="0"/>
                        <a:t>Global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Fixed System Design </a:t>
                      </a:r>
                    </a:p>
                  </a:txBody>
                  <a:tcPr/>
                </a:tc>
                <a:extLst>
                  <a:ext uri="{0D108BD9-81ED-4DB2-BD59-A6C34878D82A}">
                    <a16:rowId xmlns:a16="http://schemas.microsoft.com/office/drawing/2014/main" val="2118291797"/>
                  </a:ext>
                </a:extLst>
              </a:tr>
              <a:tr h="296820">
                <a:tc>
                  <a:txBody>
                    <a:bodyPr/>
                    <a:lstStyle/>
                    <a:p>
                      <a:r>
                        <a:rPr lang="en-US" dirty="0"/>
                        <a:t>Helicopter</a:t>
                      </a:r>
                    </a:p>
                  </a:txBody>
                  <a:tcPr/>
                </a:tc>
                <a:tc>
                  <a:txBody>
                    <a:bodyPr/>
                    <a:lstStyle/>
                    <a:p>
                      <a:r>
                        <a:rPr lang="en-US" dirty="0"/>
                        <a:t>CAP 437</a:t>
                      </a:r>
                    </a:p>
                  </a:txBody>
                  <a:tcPr/>
                </a:tc>
                <a:tc>
                  <a:txBody>
                    <a:bodyPr/>
                    <a:lstStyle/>
                    <a:p>
                      <a:r>
                        <a:rPr lang="en-US" dirty="0"/>
                        <a:t>ICAO B-C</a:t>
                      </a:r>
                    </a:p>
                  </a:txBody>
                  <a:tcPr/>
                </a:tc>
                <a:tc>
                  <a:txBody>
                    <a:bodyPr/>
                    <a:lstStyle/>
                    <a:p>
                      <a:r>
                        <a:rPr lang="en-US" dirty="0"/>
                        <a:t>Global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Fixed System Design Offshore </a:t>
                      </a:r>
                    </a:p>
                  </a:txBody>
                  <a:tcPr/>
                </a:tc>
                <a:extLst>
                  <a:ext uri="{0D108BD9-81ED-4DB2-BD59-A6C34878D82A}">
                    <a16:rowId xmlns:a16="http://schemas.microsoft.com/office/drawing/2014/main" val="3927739645"/>
                  </a:ext>
                </a:extLst>
              </a:tr>
              <a:tr h="296820">
                <a:tc>
                  <a:txBody>
                    <a:bodyPr/>
                    <a:lstStyle/>
                    <a:p>
                      <a:r>
                        <a:rPr lang="en-US" dirty="0"/>
                        <a:t>Helicopter</a:t>
                      </a:r>
                    </a:p>
                  </a:txBody>
                  <a:tcPr/>
                </a:tc>
                <a:tc>
                  <a:txBody>
                    <a:bodyPr/>
                    <a:lstStyle/>
                    <a:p>
                      <a:r>
                        <a:rPr lang="en-US" dirty="0"/>
                        <a:t>ICAO Doc 9261</a:t>
                      </a:r>
                    </a:p>
                  </a:txBody>
                  <a:tcPr/>
                </a:tc>
                <a:tc>
                  <a:txBody>
                    <a:bodyPr/>
                    <a:lstStyle/>
                    <a:p>
                      <a:r>
                        <a:rPr lang="en-US" dirty="0"/>
                        <a:t>ICAO B</a:t>
                      </a:r>
                    </a:p>
                  </a:txBody>
                  <a:tcPr/>
                </a:tc>
                <a:tc>
                  <a:txBody>
                    <a:bodyPr/>
                    <a:lstStyle/>
                    <a:p>
                      <a:r>
                        <a:rPr lang="en-US" dirty="0"/>
                        <a:t>Global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Fixed &amp; Manual </a:t>
                      </a:r>
                    </a:p>
                  </a:txBody>
                  <a:tcPr/>
                </a:tc>
                <a:extLst>
                  <a:ext uri="{0D108BD9-81ED-4DB2-BD59-A6C34878D82A}">
                    <a16:rowId xmlns:a16="http://schemas.microsoft.com/office/drawing/2014/main" val="3256552727"/>
                  </a:ext>
                </a:extLst>
              </a:tr>
              <a:tr h="296820">
                <a:tc>
                  <a:txBody>
                    <a:bodyPr/>
                    <a:lstStyle/>
                    <a:p>
                      <a:r>
                        <a:rPr lang="en-US" dirty="0"/>
                        <a:t>Airports ARFFs</a:t>
                      </a:r>
                    </a:p>
                  </a:txBody>
                  <a:tcPr/>
                </a:tc>
                <a:tc>
                  <a:txBody>
                    <a:bodyPr/>
                    <a:lstStyle/>
                    <a:p>
                      <a:r>
                        <a:rPr lang="en-US" dirty="0"/>
                        <a:t>ICAO Doc 9137</a:t>
                      </a:r>
                    </a:p>
                  </a:txBody>
                  <a:tcPr/>
                </a:tc>
                <a:tc>
                  <a:txBody>
                    <a:bodyPr/>
                    <a:lstStyle/>
                    <a:p>
                      <a:r>
                        <a:rPr lang="en-US" dirty="0"/>
                        <a:t>ICAO A-B-C</a:t>
                      </a:r>
                    </a:p>
                  </a:txBody>
                  <a:tcPr/>
                </a:tc>
                <a:tc>
                  <a:txBody>
                    <a:bodyPr/>
                    <a:lstStyle/>
                    <a:p>
                      <a:r>
                        <a:rPr lang="en-US" dirty="0"/>
                        <a:t>Global</a:t>
                      </a:r>
                    </a:p>
                  </a:txBody>
                  <a:tcPr/>
                </a:tc>
                <a:tc>
                  <a:txBody>
                    <a:bodyPr/>
                    <a:lstStyle/>
                    <a:p>
                      <a:r>
                        <a:rPr lang="en-US" dirty="0"/>
                        <a:t>Emergency Response</a:t>
                      </a:r>
                    </a:p>
                  </a:txBody>
                  <a:tcPr/>
                </a:tc>
                <a:extLst>
                  <a:ext uri="{0D108BD9-81ED-4DB2-BD59-A6C34878D82A}">
                    <a16:rowId xmlns:a16="http://schemas.microsoft.com/office/drawing/2014/main" val="1144314880"/>
                  </a:ext>
                </a:extLst>
              </a:tr>
              <a:tr h="296820">
                <a:tc>
                  <a:txBody>
                    <a:bodyPr/>
                    <a:lstStyle/>
                    <a:p>
                      <a:r>
                        <a:rPr lang="en-US" dirty="0"/>
                        <a:t>Airports ARFFs</a:t>
                      </a:r>
                    </a:p>
                  </a:txBody>
                  <a:tcPr/>
                </a:tc>
                <a:tc>
                  <a:txBody>
                    <a:bodyPr/>
                    <a:lstStyle/>
                    <a:p>
                      <a:r>
                        <a:rPr lang="en-US" dirty="0"/>
                        <a:t>MIL-SPEC / QPL </a:t>
                      </a:r>
                    </a:p>
                  </a:txBody>
                  <a:tcPr/>
                </a:tc>
                <a:tc>
                  <a:txBody>
                    <a:bodyPr/>
                    <a:lstStyle/>
                    <a:p>
                      <a:r>
                        <a:rPr lang="en-US" dirty="0"/>
                        <a:t>MIL-PRF-32725</a:t>
                      </a:r>
                    </a:p>
                  </a:txBody>
                  <a:tcPr/>
                </a:tc>
                <a:tc>
                  <a:txBody>
                    <a:bodyPr/>
                    <a:lstStyle/>
                    <a:p>
                      <a:r>
                        <a:rPr lang="en-US" dirty="0"/>
                        <a:t>US</a:t>
                      </a:r>
                    </a:p>
                  </a:txBody>
                  <a:tcPr/>
                </a:tc>
                <a:tc>
                  <a:txBody>
                    <a:bodyPr/>
                    <a:lstStyle/>
                    <a:p>
                      <a:r>
                        <a:rPr lang="en-US" dirty="0"/>
                        <a:t>Emergency Response</a:t>
                      </a:r>
                    </a:p>
                  </a:txBody>
                  <a:tcPr/>
                </a:tc>
                <a:extLst>
                  <a:ext uri="{0D108BD9-81ED-4DB2-BD59-A6C34878D82A}">
                    <a16:rowId xmlns:a16="http://schemas.microsoft.com/office/drawing/2014/main" val="2509047329"/>
                  </a:ext>
                </a:extLst>
              </a:tr>
            </a:tbl>
          </a:graphicData>
        </a:graphic>
      </p:graphicFrame>
      <p:pic>
        <p:nvPicPr>
          <p:cNvPr id="7" name="Picture 6">
            <a:extLst>
              <a:ext uri="{FF2B5EF4-FFF2-40B4-BE49-F238E27FC236}">
                <a16:creationId xmlns:a16="http://schemas.microsoft.com/office/drawing/2014/main" id="{2772FFAC-6059-44FB-B7E2-A4DE67420FCA}"/>
              </a:ext>
            </a:extLst>
          </p:cNvPr>
          <p:cNvPicPr>
            <a:picLocks noChangeAspect="1"/>
          </p:cNvPicPr>
          <p:nvPr/>
        </p:nvPicPr>
        <p:blipFill>
          <a:blip r:embed="rId3"/>
          <a:stretch>
            <a:fillRect/>
          </a:stretch>
        </p:blipFill>
        <p:spPr>
          <a:xfrm>
            <a:off x="5214413" y="4785710"/>
            <a:ext cx="3612593" cy="1778207"/>
          </a:xfrm>
          <a:prstGeom prst="rect">
            <a:avLst/>
          </a:prstGeom>
        </p:spPr>
      </p:pic>
      <p:pic>
        <p:nvPicPr>
          <p:cNvPr id="10" name="Picture 9">
            <a:extLst>
              <a:ext uri="{FF2B5EF4-FFF2-40B4-BE49-F238E27FC236}">
                <a16:creationId xmlns:a16="http://schemas.microsoft.com/office/drawing/2014/main" id="{7FB6EB65-565B-F016-6A1D-A5D981FC6F88}"/>
              </a:ext>
            </a:extLst>
          </p:cNvPr>
          <p:cNvPicPr>
            <a:picLocks noChangeAspect="1"/>
          </p:cNvPicPr>
          <p:nvPr/>
        </p:nvPicPr>
        <p:blipFill>
          <a:blip r:embed="rId4"/>
          <a:stretch>
            <a:fillRect/>
          </a:stretch>
        </p:blipFill>
        <p:spPr>
          <a:xfrm>
            <a:off x="8849391" y="4854106"/>
            <a:ext cx="1857375" cy="1031875"/>
          </a:xfrm>
          <a:prstGeom prst="rect">
            <a:avLst/>
          </a:prstGeom>
        </p:spPr>
      </p:pic>
      <p:pic>
        <p:nvPicPr>
          <p:cNvPr id="11" name="Picture 2" descr="DOD Logo">
            <a:extLst>
              <a:ext uri="{FF2B5EF4-FFF2-40B4-BE49-F238E27FC236}">
                <a16:creationId xmlns:a16="http://schemas.microsoft.com/office/drawing/2014/main" id="{1AF46921-E0CF-F8F9-746F-CDA19C95C9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8841" y="5345752"/>
            <a:ext cx="658121" cy="65812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39A4675-547E-4BBF-59DA-B6D936D11496}"/>
              </a:ext>
            </a:extLst>
          </p:cNvPr>
          <p:cNvSpPr txBox="1"/>
          <p:nvPr/>
        </p:nvSpPr>
        <p:spPr>
          <a:xfrm>
            <a:off x="442910" y="4589772"/>
            <a:ext cx="6129339" cy="276999"/>
          </a:xfrm>
          <a:prstGeom prst="rect">
            <a:avLst/>
          </a:prstGeom>
          <a:noFill/>
        </p:spPr>
        <p:txBody>
          <a:bodyPr wrap="square" rtlCol="0">
            <a:spAutoFit/>
          </a:bodyPr>
          <a:lstStyle/>
          <a:p>
            <a:r>
              <a:rPr lang="en-US" sz="1200" dirty="0"/>
              <a:t>* Many more country specific Aviation Safety regulation </a:t>
            </a:r>
          </a:p>
        </p:txBody>
      </p:sp>
      <p:pic>
        <p:nvPicPr>
          <p:cNvPr id="18" name="Picture 17">
            <a:extLst>
              <a:ext uri="{FF2B5EF4-FFF2-40B4-BE49-F238E27FC236}">
                <a16:creationId xmlns:a16="http://schemas.microsoft.com/office/drawing/2014/main" id="{EB95FF7C-0AF4-D28F-517B-32B7DC3BB32C}"/>
              </a:ext>
            </a:extLst>
          </p:cNvPr>
          <p:cNvPicPr>
            <a:picLocks noChangeAspect="1"/>
          </p:cNvPicPr>
          <p:nvPr/>
        </p:nvPicPr>
        <p:blipFill>
          <a:blip r:embed="rId6"/>
          <a:stretch>
            <a:fillRect/>
          </a:stretch>
        </p:blipFill>
        <p:spPr>
          <a:xfrm>
            <a:off x="9778078" y="20328"/>
            <a:ext cx="2023532" cy="1138237"/>
          </a:xfrm>
          <a:prstGeom prst="rect">
            <a:avLst/>
          </a:prstGeom>
        </p:spPr>
      </p:pic>
      <p:sp>
        <p:nvSpPr>
          <p:cNvPr id="4" name="TextBox 3">
            <a:extLst>
              <a:ext uri="{FF2B5EF4-FFF2-40B4-BE49-F238E27FC236}">
                <a16:creationId xmlns:a16="http://schemas.microsoft.com/office/drawing/2014/main" id="{D60458E9-6E44-3010-3A54-4E56CB1034DF}"/>
              </a:ext>
            </a:extLst>
          </p:cNvPr>
          <p:cNvSpPr txBox="1"/>
          <p:nvPr/>
        </p:nvSpPr>
        <p:spPr>
          <a:xfrm>
            <a:off x="8849392" y="5604474"/>
            <a:ext cx="2394870" cy="584775"/>
          </a:xfrm>
          <a:prstGeom prst="rect">
            <a:avLst/>
          </a:prstGeom>
          <a:noFill/>
        </p:spPr>
        <p:txBody>
          <a:bodyPr wrap="square" rtlCol="0">
            <a:spAutoFit/>
          </a:bodyPr>
          <a:lstStyle/>
          <a:p>
            <a:r>
              <a:rPr lang="en-US" sz="1600" dirty="0">
                <a:solidFill>
                  <a:srgbClr val="003F97"/>
                </a:solidFill>
              </a:rPr>
              <a:t>International Civil Aviation Organization</a:t>
            </a:r>
          </a:p>
        </p:txBody>
      </p:sp>
      <p:sp>
        <p:nvSpPr>
          <p:cNvPr id="5" name="TextBox 4">
            <a:extLst>
              <a:ext uri="{FF2B5EF4-FFF2-40B4-BE49-F238E27FC236}">
                <a16:creationId xmlns:a16="http://schemas.microsoft.com/office/drawing/2014/main" id="{45A0E9E8-862B-A2E4-D299-6842F3C68E6B}"/>
              </a:ext>
            </a:extLst>
          </p:cNvPr>
          <p:cNvSpPr txBox="1"/>
          <p:nvPr/>
        </p:nvSpPr>
        <p:spPr>
          <a:xfrm>
            <a:off x="3476962" y="5274702"/>
            <a:ext cx="2394870" cy="738664"/>
          </a:xfrm>
          <a:prstGeom prst="rect">
            <a:avLst/>
          </a:prstGeom>
          <a:noFill/>
        </p:spPr>
        <p:txBody>
          <a:bodyPr wrap="square" rtlCol="0">
            <a:spAutoFit/>
          </a:bodyPr>
          <a:lstStyle/>
          <a:p>
            <a:r>
              <a:rPr lang="en-US" sz="1600" dirty="0">
                <a:solidFill>
                  <a:srgbClr val="003F97"/>
                </a:solidFill>
              </a:rPr>
              <a:t>US Army &amp; FAA              </a:t>
            </a:r>
            <a:r>
              <a:rPr lang="en-US" sz="1200" dirty="0">
                <a:solidFill>
                  <a:srgbClr val="003F97"/>
                </a:solidFill>
              </a:rPr>
              <a:t>[Federal Aviation Authority]</a:t>
            </a:r>
            <a:r>
              <a:rPr lang="en-US" sz="1600" dirty="0">
                <a:solidFill>
                  <a:srgbClr val="003F97"/>
                </a:solidFill>
              </a:rPr>
              <a:t> </a:t>
            </a:r>
            <a:r>
              <a:rPr lang="en-US" sz="1000" dirty="0">
                <a:solidFill>
                  <a:srgbClr val="003F97"/>
                </a:solidFill>
              </a:rPr>
              <a:t>imposing QPL Listed foams [Mil-Spec]</a:t>
            </a:r>
            <a:endParaRPr lang="en-US" sz="1050" dirty="0">
              <a:solidFill>
                <a:srgbClr val="003F97"/>
              </a:solidFill>
            </a:endParaRPr>
          </a:p>
        </p:txBody>
      </p:sp>
      <p:cxnSp>
        <p:nvCxnSpPr>
          <p:cNvPr id="8" name="Straight Connector 7">
            <a:extLst>
              <a:ext uri="{FF2B5EF4-FFF2-40B4-BE49-F238E27FC236}">
                <a16:creationId xmlns:a16="http://schemas.microsoft.com/office/drawing/2014/main" id="{0B2AC5E0-5269-1754-46CF-2168B8563B44}"/>
              </a:ext>
            </a:extLst>
          </p:cNvPr>
          <p:cNvCxnSpPr/>
          <p:nvPr/>
        </p:nvCxnSpPr>
        <p:spPr>
          <a:xfrm>
            <a:off x="5136204" y="5496128"/>
            <a:ext cx="735628"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95F817DD-ADC5-6203-B1A0-7FD5987180EA}"/>
              </a:ext>
            </a:extLst>
          </p:cNvPr>
          <p:cNvSpPr>
            <a:spLocks noGrp="1"/>
          </p:cNvSpPr>
          <p:nvPr>
            <p:ph type="sldNum" sz="quarter" idx="4"/>
          </p:nvPr>
        </p:nvSpPr>
        <p:spPr/>
        <p:txBody>
          <a:bodyPr/>
          <a:lstStyle/>
          <a:p>
            <a:fld id="{64D2DCB6-719E-0F43-A160-E508323EF71D}" type="slidenum">
              <a:rPr lang="en-DK" smtClean="0"/>
              <a:pPr/>
              <a:t>4</a:t>
            </a:fld>
            <a:endParaRPr lang="en-DK"/>
          </a:p>
        </p:txBody>
      </p:sp>
    </p:spTree>
    <p:extLst>
      <p:ext uri="{BB962C8B-B14F-4D97-AF65-F5344CB8AC3E}">
        <p14:creationId xmlns:p14="http://schemas.microsoft.com/office/powerpoint/2010/main" val="226445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64C3E7-69C9-AC94-8886-B22C8113A0E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542" b="90000" l="10000" r="95500">
                        <a14:foregroundMark x1="92500" y1="39375" x2="95833" y2="61667"/>
                        <a14:foregroundMark x1="95833" y1="61667" x2="89167" y2="59375"/>
                        <a14:foregroundMark x1="89167" y1="59375" x2="87000" y2="44167"/>
                        <a14:foregroundMark x1="87000" y1="44167" x2="90667" y2="38333"/>
                        <a14:foregroundMark x1="38000" y1="29375" x2="43333" y2="29375"/>
                        <a14:foregroundMark x1="36833" y1="30000" x2="36833" y2="30000"/>
                        <a14:foregroundMark x1="36333" y1="29792" x2="36333" y2="29792"/>
                        <a14:foregroundMark x1="95500" y1="56250" x2="92333" y2="58125"/>
                        <a14:foregroundMark x1="45500" y1="17917" x2="45500" y2="17917"/>
                        <a14:foregroundMark x1="43833" y1="17500" x2="43833" y2="17500"/>
                        <a14:foregroundMark x1="42000" y1="16875" x2="42000" y2="16875"/>
                        <a14:foregroundMark x1="41333" y1="16875" x2="41333" y2="16875"/>
                        <a14:foregroundMark x1="40667" y1="16458" x2="40667" y2="16458"/>
                        <a14:foregroundMark x1="40333" y1="16250" x2="40333" y2="16250"/>
                        <a14:foregroundMark x1="40333" y1="16250" x2="40333" y2="16250"/>
                        <a14:foregroundMark x1="38833" y1="15625" x2="38833" y2="15625"/>
                        <a14:foregroundMark x1="37500" y1="15625" x2="37500" y2="15625"/>
                        <a14:foregroundMark x1="36333" y1="15208" x2="36333" y2="15208"/>
                        <a14:foregroundMark x1="34167" y1="14375" x2="34167" y2="14375"/>
                        <a14:foregroundMark x1="33167" y1="13958" x2="33167" y2="13958"/>
                        <a14:foregroundMark x1="32167" y1="13333" x2="32167" y2="13333"/>
                        <a14:foregroundMark x1="31500" y1="12917" x2="31500" y2="12917"/>
                        <a14:foregroundMark x1="30667" y1="12500" x2="30667" y2="12500"/>
                        <a14:foregroundMark x1="30000" y1="12083" x2="30000" y2="12083"/>
                        <a14:foregroundMark x1="30000" y1="12083" x2="30000" y2="12083"/>
                        <a14:foregroundMark x1="29667" y1="12083" x2="29667" y2="12083"/>
                        <a14:foregroundMark x1="28000" y1="11458" x2="28000" y2="11458"/>
                        <a14:foregroundMark x1="28000" y1="11458" x2="28000" y2="11458"/>
                        <a14:foregroundMark x1="28000" y1="11458" x2="28000" y2="11458"/>
                        <a14:foregroundMark x1="27833" y1="11458" x2="27833" y2="11458"/>
                        <a14:foregroundMark x1="27667" y1="11458" x2="27667" y2="11458"/>
                        <a14:foregroundMark x1="27000" y1="11042" x2="27000" y2="11042"/>
                        <a14:foregroundMark x1="26833" y1="11042" x2="26833" y2="11042"/>
                        <a14:foregroundMark x1="26500" y1="10833" x2="26500" y2="10833"/>
                        <a14:foregroundMark x1="29833" y1="10833" x2="29833" y2="10833"/>
                        <a14:foregroundMark x1="24833" y1="11042" x2="24833" y2="11042"/>
                        <a14:foregroundMark x1="23667" y1="10417" x2="23667" y2="10417"/>
                        <a14:foregroundMark x1="23333" y1="10000" x2="23333" y2="10000"/>
                        <a14:foregroundMark x1="21333" y1="9583" x2="21333" y2="9583"/>
                        <a14:foregroundMark x1="19667" y1="8542" x2="19667" y2="8542"/>
                        <a14:foregroundMark x1="19500" y1="8542" x2="19500" y2="8542"/>
                        <a14:foregroundMark x1="20500" y1="8542" x2="20500" y2="8542"/>
                        <a14:foregroundMark x1="22833" y1="8958" x2="22833" y2="8958"/>
                        <a14:foregroundMark x1="24333" y1="9583" x2="24333" y2="9583"/>
                        <a14:foregroundMark x1="24333" y1="9583" x2="24333" y2="9583"/>
                        <a14:foregroundMark x1="27500" y1="11042" x2="27500" y2="11042"/>
                        <a14:foregroundMark x1="27167" y1="11250" x2="27167" y2="11250"/>
                        <a14:foregroundMark x1="27833" y1="11667" x2="27833" y2="11667"/>
                        <a14:foregroundMark x1="33500" y1="47708" x2="33500" y2="47708"/>
                        <a14:foregroundMark x1="31167" y1="46042" x2="31167" y2="46042"/>
                        <a14:foregroundMark x1="29667" y1="45625" x2="29667" y2="45625"/>
                        <a14:foregroundMark x1="27167" y1="44375" x2="27167" y2="44375"/>
                        <a14:foregroundMark x1="28000" y1="44792" x2="28000" y2="44792"/>
                        <a14:foregroundMark x1="28667" y1="45208" x2="28667" y2="45208"/>
                        <a14:foregroundMark x1="25167" y1="43333" x2="25167" y2="43333"/>
                        <a14:foregroundMark x1="23667" y1="42500" x2="23667" y2="42500"/>
                        <a14:foregroundMark x1="22500" y1="41667" x2="22500" y2="41667"/>
                        <a14:foregroundMark x1="26500" y1="44792" x2="26500" y2="44792"/>
                        <a14:foregroundMark x1="25167" y1="43542" x2="25167" y2="43542"/>
                        <a14:foregroundMark x1="24167" y1="42708" x2="24167" y2="42708"/>
                        <a14:foregroundMark x1="23000" y1="42500" x2="23000" y2="42500"/>
                        <a14:foregroundMark x1="22000" y1="41667" x2="22000" y2="41667"/>
                        <a14:foregroundMark x1="20833" y1="41250" x2="20833" y2="41250"/>
                        <a14:foregroundMark x1="20500" y1="40833" x2="20500" y2="40833"/>
                        <a14:foregroundMark x1="20500" y1="40833" x2="20500" y2="40833"/>
                        <a14:foregroundMark x1="20500" y1="40833" x2="20500" y2="40833"/>
                        <a14:foregroundMark x1="19833" y1="40417" x2="19833" y2="40417"/>
                        <a14:foregroundMark x1="19000" y1="39792" x2="19000" y2="39792"/>
                        <a14:foregroundMark x1="19000" y1="39792" x2="19000" y2="39792"/>
                        <a14:foregroundMark x1="18667" y1="39583" x2="18667" y2="39583"/>
                        <a14:foregroundMark x1="18333" y1="39375" x2="18333" y2="39375"/>
                        <a14:foregroundMark x1="18333" y1="39375" x2="18333" y2="39375"/>
                        <a14:foregroundMark x1="17833" y1="38958" x2="17833" y2="38958"/>
                        <a14:foregroundMark x1="28667" y1="45625" x2="28667" y2="45625"/>
                        <a14:foregroundMark x1="29500" y1="45625" x2="29500" y2="45625"/>
                        <a14:foregroundMark x1="30167" y1="46042" x2="30167" y2="46042"/>
                        <a14:foregroundMark x1="30667" y1="46042" x2="30667" y2="46042"/>
                        <a14:foregroundMark x1="30833" y1="46458" x2="30833" y2="46458"/>
                        <a14:foregroundMark x1="31167" y1="46667" x2="31167" y2="46667"/>
                        <a14:foregroundMark x1="31833" y1="47292" x2="31833" y2="47292"/>
                        <a14:foregroundMark x1="32833" y1="47708" x2="32833" y2="47708"/>
                        <a14:foregroundMark x1="33167" y1="47708" x2="33167" y2="47708"/>
                        <a14:foregroundMark x1="33667" y1="48125" x2="33667" y2="48125"/>
                        <a14:foregroundMark x1="73000" y1="35000" x2="73000" y2="35000"/>
                        <a14:foregroundMark x1="70833" y1="25208" x2="70833" y2="25208"/>
                        <a14:foregroundMark x1="73333" y1="26875" x2="73333" y2="26875"/>
                        <a14:backgroundMark x1="26500" y1="61458" x2="27667" y2="70417"/>
                        <a14:backgroundMark x1="29833" y1="49583" x2="29833" y2="49583"/>
                      </a14:backgroundRemoval>
                    </a14:imgEffect>
                  </a14:imgLayer>
                </a14:imgProps>
              </a:ext>
            </a:extLst>
          </a:blip>
          <a:srcRect l="14254" b="19999"/>
          <a:stretch/>
        </p:blipFill>
        <p:spPr>
          <a:xfrm>
            <a:off x="9348688" y="229719"/>
            <a:ext cx="1708596" cy="1275299"/>
          </a:xfrm>
          <a:prstGeom prst="rect">
            <a:avLst/>
          </a:prstGeom>
        </p:spPr>
      </p:pic>
      <p:sp>
        <p:nvSpPr>
          <p:cNvPr id="2" name="Title 1">
            <a:extLst>
              <a:ext uri="{FF2B5EF4-FFF2-40B4-BE49-F238E27FC236}">
                <a16:creationId xmlns:a16="http://schemas.microsoft.com/office/drawing/2014/main" id="{1F0D4C31-A6A9-46CB-BE1D-D9CCB07F4429}"/>
              </a:ext>
            </a:extLst>
          </p:cNvPr>
          <p:cNvSpPr>
            <a:spLocks noGrp="1"/>
          </p:cNvSpPr>
          <p:nvPr>
            <p:ph type="title"/>
          </p:nvPr>
        </p:nvSpPr>
        <p:spPr/>
        <p:txBody>
          <a:bodyPr/>
          <a:lstStyle/>
          <a:p>
            <a:r>
              <a:rPr lang="en-US" b="1" dirty="0">
                <a:solidFill>
                  <a:srgbClr val="152EA9"/>
                </a:solidFill>
              </a:rPr>
              <a:t>ICAO </a:t>
            </a:r>
            <a:r>
              <a:rPr lang="en-US" dirty="0">
                <a:solidFill>
                  <a:srgbClr val="152EA9"/>
                </a:solidFill>
              </a:rPr>
              <a:t>Doc 9137 Airport Manual </a:t>
            </a:r>
            <a:r>
              <a:rPr lang="en-US" b="1" dirty="0">
                <a:solidFill>
                  <a:srgbClr val="152EA9"/>
                </a:solidFill>
              </a:rPr>
              <a:t>Regulation </a:t>
            </a:r>
          </a:p>
        </p:txBody>
      </p:sp>
      <p:sp>
        <p:nvSpPr>
          <p:cNvPr id="12" name="TextBox 11">
            <a:extLst>
              <a:ext uri="{FF2B5EF4-FFF2-40B4-BE49-F238E27FC236}">
                <a16:creationId xmlns:a16="http://schemas.microsoft.com/office/drawing/2014/main" id="{312EB513-7385-45D5-BFDC-E821318BA824}"/>
              </a:ext>
            </a:extLst>
          </p:cNvPr>
          <p:cNvSpPr txBox="1"/>
          <p:nvPr/>
        </p:nvSpPr>
        <p:spPr>
          <a:xfrm>
            <a:off x="3057842" y="1763109"/>
            <a:ext cx="6474822" cy="923330"/>
          </a:xfrm>
          <a:prstGeom prst="rect">
            <a:avLst/>
          </a:prstGeom>
          <a:noFill/>
        </p:spPr>
        <p:txBody>
          <a:bodyPr wrap="square">
            <a:spAutoFit/>
          </a:bodyPr>
          <a:lstStyle/>
          <a:p>
            <a:r>
              <a:rPr lang="en-US" b="1" dirty="0">
                <a:solidFill>
                  <a:srgbClr val="152EA9"/>
                </a:solidFill>
              </a:rPr>
              <a:t>Global Regulation : </a:t>
            </a:r>
          </a:p>
          <a:p>
            <a:r>
              <a:rPr lang="en-US" dirty="0">
                <a:solidFill>
                  <a:srgbClr val="152EA9"/>
                </a:solidFill>
              </a:rPr>
              <a:t>ICAO Doc 9137 ‘Airport Services Manual Part 1 – Rescue and Firefighting’ Fourth Edition, 2015</a:t>
            </a:r>
          </a:p>
        </p:txBody>
      </p:sp>
      <p:sp>
        <p:nvSpPr>
          <p:cNvPr id="4" name="TextBox 3">
            <a:extLst>
              <a:ext uri="{FF2B5EF4-FFF2-40B4-BE49-F238E27FC236}">
                <a16:creationId xmlns:a16="http://schemas.microsoft.com/office/drawing/2014/main" id="{EEDDDA7F-0F1E-78A3-1E73-FAE03BB7B51D}"/>
              </a:ext>
            </a:extLst>
          </p:cNvPr>
          <p:cNvSpPr txBox="1"/>
          <p:nvPr/>
        </p:nvSpPr>
        <p:spPr>
          <a:xfrm>
            <a:off x="442913" y="1219200"/>
            <a:ext cx="10948987" cy="369332"/>
          </a:xfrm>
          <a:prstGeom prst="rect">
            <a:avLst/>
          </a:prstGeom>
          <a:noFill/>
        </p:spPr>
        <p:txBody>
          <a:bodyPr wrap="square" rtlCol="0">
            <a:spAutoFit/>
          </a:bodyPr>
          <a:lstStyle/>
          <a:p>
            <a:r>
              <a:rPr lang="en-US" dirty="0">
                <a:solidFill>
                  <a:srgbClr val="152EA9"/>
                </a:solidFill>
              </a:rPr>
              <a:t>Fire Fighting foams are regulated on Airport use by the ICAO standard</a:t>
            </a:r>
          </a:p>
        </p:txBody>
      </p:sp>
      <p:sp>
        <p:nvSpPr>
          <p:cNvPr id="10" name="TextBox 9">
            <a:extLst>
              <a:ext uri="{FF2B5EF4-FFF2-40B4-BE49-F238E27FC236}">
                <a16:creationId xmlns:a16="http://schemas.microsoft.com/office/drawing/2014/main" id="{B0210A9A-51C6-C1D8-E6B1-79CAF49F1266}"/>
              </a:ext>
            </a:extLst>
          </p:cNvPr>
          <p:cNvSpPr txBox="1"/>
          <p:nvPr/>
        </p:nvSpPr>
        <p:spPr>
          <a:xfrm>
            <a:off x="5290778" y="3119188"/>
            <a:ext cx="2466281" cy="1077218"/>
          </a:xfrm>
          <a:prstGeom prst="rect">
            <a:avLst/>
          </a:prstGeom>
          <a:noFill/>
        </p:spPr>
        <p:txBody>
          <a:bodyPr wrap="square">
            <a:spAutoFit/>
          </a:bodyPr>
          <a:lstStyle/>
          <a:p>
            <a:r>
              <a:rPr lang="en-US" sz="1600" dirty="0">
                <a:solidFill>
                  <a:srgbClr val="152EA9"/>
                </a:solidFill>
              </a:rPr>
              <a:t>Airports classified in </a:t>
            </a:r>
            <a:r>
              <a:rPr lang="en-US" sz="1600" b="1" dirty="0">
                <a:solidFill>
                  <a:srgbClr val="152EA9"/>
                </a:solidFill>
              </a:rPr>
              <a:t>10 categories </a:t>
            </a:r>
            <a:r>
              <a:rPr lang="en-US" sz="1600" dirty="0">
                <a:solidFill>
                  <a:srgbClr val="152EA9"/>
                </a:solidFill>
              </a:rPr>
              <a:t>based on the dimensions of  landing  Airplanes.</a:t>
            </a:r>
          </a:p>
        </p:txBody>
      </p:sp>
      <p:pic>
        <p:nvPicPr>
          <p:cNvPr id="18" name="Picture 17">
            <a:extLst>
              <a:ext uri="{FF2B5EF4-FFF2-40B4-BE49-F238E27FC236}">
                <a16:creationId xmlns:a16="http://schemas.microsoft.com/office/drawing/2014/main" id="{3170619F-A7BD-DB48-F7A3-A88A992F0198}"/>
              </a:ext>
            </a:extLst>
          </p:cNvPr>
          <p:cNvPicPr>
            <a:picLocks noChangeAspect="1"/>
          </p:cNvPicPr>
          <p:nvPr/>
        </p:nvPicPr>
        <p:blipFill>
          <a:blip r:embed="rId5"/>
          <a:stretch>
            <a:fillRect/>
          </a:stretch>
        </p:blipFill>
        <p:spPr>
          <a:xfrm>
            <a:off x="10770521" y="364141"/>
            <a:ext cx="978566" cy="1159174"/>
          </a:xfrm>
          <a:prstGeom prst="rect">
            <a:avLst/>
          </a:prstGeom>
        </p:spPr>
      </p:pic>
      <p:sp>
        <p:nvSpPr>
          <p:cNvPr id="3" name="TextBox 2">
            <a:extLst>
              <a:ext uri="{FF2B5EF4-FFF2-40B4-BE49-F238E27FC236}">
                <a16:creationId xmlns:a16="http://schemas.microsoft.com/office/drawing/2014/main" id="{5C943320-04CE-BA89-D854-78434DEB2E9F}"/>
              </a:ext>
            </a:extLst>
          </p:cNvPr>
          <p:cNvSpPr txBox="1"/>
          <p:nvPr/>
        </p:nvSpPr>
        <p:spPr>
          <a:xfrm>
            <a:off x="619067" y="5167879"/>
            <a:ext cx="8712503" cy="1384995"/>
          </a:xfrm>
          <a:prstGeom prst="rect">
            <a:avLst/>
          </a:prstGeom>
          <a:noFill/>
        </p:spPr>
        <p:txBody>
          <a:bodyPr wrap="square" rtlCol="0">
            <a:spAutoFit/>
          </a:bodyPr>
          <a:lstStyle/>
          <a:p>
            <a:r>
              <a:rPr lang="en-US" sz="2800" b="1" dirty="0"/>
              <a:t>Remember this Acronym : </a:t>
            </a:r>
            <a:r>
              <a:rPr lang="en-US" sz="2800" b="1" dirty="0">
                <a:solidFill>
                  <a:schemeClr val="accent2"/>
                </a:solidFill>
              </a:rPr>
              <a:t>ARFF</a:t>
            </a:r>
            <a:r>
              <a:rPr lang="en-US" sz="2800" b="1" dirty="0"/>
              <a:t> </a:t>
            </a:r>
          </a:p>
          <a:p>
            <a:r>
              <a:rPr lang="en-US" sz="2800" b="1" dirty="0">
                <a:solidFill>
                  <a:schemeClr val="accent2"/>
                </a:solidFill>
              </a:rPr>
              <a:t>ARFF</a:t>
            </a:r>
            <a:r>
              <a:rPr lang="en-US" sz="2800" b="1" dirty="0"/>
              <a:t> stands for </a:t>
            </a:r>
            <a:r>
              <a:rPr lang="en-US" sz="2800" b="1" dirty="0">
                <a:solidFill>
                  <a:schemeClr val="accent2"/>
                </a:solidFill>
              </a:rPr>
              <a:t>A</a:t>
            </a:r>
            <a:r>
              <a:rPr lang="en-US" sz="2800" b="1" dirty="0"/>
              <a:t>ircraft </a:t>
            </a:r>
            <a:r>
              <a:rPr lang="en-US" sz="2800" b="1" dirty="0">
                <a:solidFill>
                  <a:schemeClr val="accent2"/>
                </a:solidFill>
              </a:rPr>
              <a:t>R</a:t>
            </a:r>
            <a:r>
              <a:rPr lang="en-US" sz="2800" b="1" dirty="0"/>
              <a:t>escue &amp; </a:t>
            </a:r>
            <a:r>
              <a:rPr lang="en-US" sz="2800" b="1" dirty="0">
                <a:solidFill>
                  <a:schemeClr val="accent2"/>
                </a:solidFill>
              </a:rPr>
              <a:t>F</a:t>
            </a:r>
            <a:r>
              <a:rPr lang="en-US" sz="2800" b="1" dirty="0"/>
              <a:t>ire </a:t>
            </a:r>
            <a:r>
              <a:rPr lang="en-US" sz="2800" b="1" dirty="0">
                <a:solidFill>
                  <a:schemeClr val="accent2"/>
                </a:solidFill>
              </a:rPr>
              <a:t>F</a:t>
            </a:r>
            <a:r>
              <a:rPr lang="en-US" sz="2800" b="1" dirty="0"/>
              <a:t>ighting</a:t>
            </a:r>
          </a:p>
          <a:p>
            <a:r>
              <a:rPr lang="en-US" sz="2800" b="1" dirty="0"/>
              <a:t>This is where ICAO foams are imposed  </a:t>
            </a:r>
          </a:p>
        </p:txBody>
      </p:sp>
      <p:pic>
        <p:nvPicPr>
          <p:cNvPr id="7" name="Picture 6">
            <a:extLst>
              <a:ext uri="{FF2B5EF4-FFF2-40B4-BE49-F238E27FC236}">
                <a16:creationId xmlns:a16="http://schemas.microsoft.com/office/drawing/2014/main" id="{F39F4E34-C1F2-9014-0A97-3FCA61F8B09F}"/>
              </a:ext>
            </a:extLst>
          </p:cNvPr>
          <p:cNvPicPr>
            <a:picLocks noChangeAspect="1"/>
          </p:cNvPicPr>
          <p:nvPr/>
        </p:nvPicPr>
        <p:blipFill>
          <a:blip r:embed="rId6"/>
          <a:stretch>
            <a:fillRect/>
          </a:stretch>
        </p:blipFill>
        <p:spPr>
          <a:xfrm>
            <a:off x="542404" y="1843286"/>
            <a:ext cx="2466281" cy="3171428"/>
          </a:xfrm>
          <a:prstGeom prst="rect">
            <a:avLst/>
          </a:prstGeom>
          <a:ln>
            <a:solidFill>
              <a:schemeClr val="accent1"/>
            </a:solidFill>
          </a:ln>
        </p:spPr>
      </p:pic>
      <p:pic>
        <p:nvPicPr>
          <p:cNvPr id="11" name="Picture 10">
            <a:extLst>
              <a:ext uri="{FF2B5EF4-FFF2-40B4-BE49-F238E27FC236}">
                <a16:creationId xmlns:a16="http://schemas.microsoft.com/office/drawing/2014/main" id="{ACCFD8A4-B276-E0B5-94EB-0BD08848BED9}"/>
              </a:ext>
            </a:extLst>
          </p:cNvPr>
          <p:cNvPicPr>
            <a:picLocks noChangeAspect="1"/>
          </p:cNvPicPr>
          <p:nvPr/>
        </p:nvPicPr>
        <p:blipFill>
          <a:blip r:embed="rId7"/>
          <a:stretch>
            <a:fillRect/>
          </a:stretch>
        </p:blipFill>
        <p:spPr>
          <a:xfrm>
            <a:off x="7806216" y="2570967"/>
            <a:ext cx="4109559" cy="2874139"/>
          </a:xfrm>
          <a:prstGeom prst="rect">
            <a:avLst/>
          </a:prstGeom>
        </p:spPr>
      </p:pic>
      <p:sp>
        <p:nvSpPr>
          <p:cNvPr id="5" name="Slide Number Placeholder 4">
            <a:extLst>
              <a:ext uri="{FF2B5EF4-FFF2-40B4-BE49-F238E27FC236}">
                <a16:creationId xmlns:a16="http://schemas.microsoft.com/office/drawing/2014/main" id="{127CC1D3-D8CB-2495-3BE5-CB45B44E61D0}"/>
              </a:ext>
            </a:extLst>
          </p:cNvPr>
          <p:cNvSpPr>
            <a:spLocks noGrp="1"/>
          </p:cNvSpPr>
          <p:nvPr>
            <p:ph type="sldNum" sz="quarter" idx="4"/>
          </p:nvPr>
        </p:nvSpPr>
        <p:spPr/>
        <p:txBody>
          <a:bodyPr/>
          <a:lstStyle/>
          <a:p>
            <a:fld id="{64D2DCB6-719E-0F43-A160-E508323EF71D}" type="slidenum">
              <a:rPr lang="en-DK" smtClean="0"/>
              <a:pPr/>
              <a:t>5</a:t>
            </a:fld>
            <a:endParaRPr lang="en-DK"/>
          </a:p>
        </p:txBody>
      </p:sp>
    </p:spTree>
    <p:extLst>
      <p:ext uri="{BB962C8B-B14F-4D97-AF65-F5344CB8AC3E}">
        <p14:creationId xmlns:p14="http://schemas.microsoft.com/office/powerpoint/2010/main" val="3356527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58733D-2E36-96B8-F592-DA284D121FA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542" b="90000" l="10000" r="95500">
                        <a14:foregroundMark x1="92500" y1="39375" x2="95833" y2="61667"/>
                        <a14:foregroundMark x1="95833" y1="61667" x2="89167" y2="59375"/>
                        <a14:foregroundMark x1="89167" y1="59375" x2="87000" y2="44167"/>
                        <a14:foregroundMark x1="87000" y1="44167" x2="90667" y2="38333"/>
                        <a14:foregroundMark x1="38000" y1="29375" x2="43333" y2="29375"/>
                        <a14:foregroundMark x1="36833" y1="30000" x2="36833" y2="30000"/>
                        <a14:foregroundMark x1="36333" y1="29792" x2="36333" y2="29792"/>
                        <a14:foregroundMark x1="95500" y1="56250" x2="92333" y2="58125"/>
                        <a14:foregroundMark x1="45500" y1="17917" x2="45500" y2="17917"/>
                        <a14:foregroundMark x1="43833" y1="17500" x2="43833" y2="17500"/>
                        <a14:foregroundMark x1="42000" y1="16875" x2="42000" y2="16875"/>
                        <a14:foregroundMark x1="41333" y1="16875" x2="41333" y2="16875"/>
                        <a14:foregroundMark x1="40667" y1="16458" x2="40667" y2="16458"/>
                        <a14:foregroundMark x1="40333" y1="16250" x2="40333" y2="16250"/>
                        <a14:foregroundMark x1="40333" y1="16250" x2="40333" y2="16250"/>
                        <a14:foregroundMark x1="38833" y1="15625" x2="38833" y2="15625"/>
                        <a14:foregroundMark x1="37500" y1="15625" x2="37500" y2="15625"/>
                        <a14:foregroundMark x1="36333" y1="15208" x2="36333" y2="15208"/>
                        <a14:foregroundMark x1="34167" y1="14375" x2="34167" y2="14375"/>
                        <a14:foregroundMark x1="33167" y1="13958" x2="33167" y2="13958"/>
                        <a14:foregroundMark x1="32167" y1="13333" x2="32167" y2="13333"/>
                        <a14:foregroundMark x1="31500" y1="12917" x2="31500" y2="12917"/>
                        <a14:foregroundMark x1="30667" y1="12500" x2="30667" y2="12500"/>
                        <a14:foregroundMark x1="30000" y1="12083" x2="30000" y2="12083"/>
                        <a14:foregroundMark x1="30000" y1="12083" x2="30000" y2="12083"/>
                        <a14:foregroundMark x1="29667" y1="12083" x2="29667" y2="12083"/>
                        <a14:foregroundMark x1="28000" y1="11458" x2="28000" y2="11458"/>
                        <a14:foregroundMark x1="28000" y1="11458" x2="28000" y2="11458"/>
                        <a14:foregroundMark x1="28000" y1="11458" x2="28000" y2="11458"/>
                        <a14:foregroundMark x1="27833" y1="11458" x2="27833" y2="11458"/>
                        <a14:foregroundMark x1="27667" y1="11458" x2="27667" y2="11458"/>
                        <a14:foregroundMark x1="27000" y1="11042" x2="27000" y2="11042"/>
                        <a14:foregroundMark x1="26833" y1="11042" x2="26833" y2="11042"/>
                        <a14:foregroundMark x1="26500" y1="10833" x2="26500" y2="10833"/>
                        <a14:foregroundMark x1="29833" y1="10833" x2="29833" y2="10833"/>
                        <a14:foregroundMark x1="24833" y1="11042" x2="24833" y2="11042"/>
                        <a14:foregroundMark x1="23667" y1="10417" x2="23667" y2="10417"/>
                        <a14:foregroundMark x1="23333" y1="10000" x2="23333" y2="10000"/>
                        <a14:foregroundMark x1="21333" y1="9583" x2="21333" y2="9583"/>
                        <a14:foregroundMark x1="19667" y1="8542" x2="19667" y2="8542"/>
                        <a14:foregroundMark x1="19500" y1="8542" x2="19500" y2="8542"/>
                        <a14:foregroundMark x1="20500" y1="8542" x2="20500" y2="8542"/>
                        <a14:foregroundMark x1="22833" y1="8958" x2="22833" y2="8958"/>
                        <a14:foregroundMark x1="24333" y1="9583" x2="24333" y2="9583"/>
                        <a14:foregroundMark x1="24333" y1="9583" x2="24333" y2="9583"/>
                        <a14:foregroundMark x1="27500" y1="11042" x2="27500" y2="11042"/>
                        <a14:foregroundMark x1="27167" y1="11250" x2="27167" y2="11250"/>
                        <a14:foregroundMark x1="27833" y1="11667" x2="27833" y2="11667"/>
                        <a14:foregroundMark x1="33500" y1="47708" x2="33500" y2="47708"/>
                        <a14:foregroundMark x1="31167" y1="46042" x2="31167" y2="46042"/>
                        <a14:foregroundMark x1="29667" y1="45625" x2="29667" y2="45625"/>
                        <a14:foregroundMark x1="27167" y1="44375" x2="27167" y2="44375"/>
                        <a14:foregroundMark x1="28000" y1="44792" x2="28000" y2="44792"/>
                        <a14:foregroundMark x1="28667" y1="45208" x2="28667" y2="45208"/>
                        <a14:foregroundMark x1="25167" y1="43333" x2="25167" y2="43333"/>
                        <a14:foregroundMark x1="23667" y1="42500" x2="23667" y2="42500"/>
                        <a14:foregroundMark x1="22500" y1="41667" x2="22500" y2="41667"/>
                        <a14:foregroundMark x1="26500" y1="44792" x2="26500" y2="44792"/>
                        <a14:foregroundMark x1="25167" y1="43542" x2="25167" y2="43542"/>
                        <a14:foregroundMark x1="24167" y1="42708" x2="24167" y2="42708"/>
                        <a14:foregroundMark x1="23000" y1="42500" x2="23000" y2="42500"/>
                        <a14:foregroundMark x1="22000" y1="41667" x2="22000" y2="41667"/>
                        <a14:foregroundMark x1="20833" y1="41250" x2="20833" y2="41250"/>
                        <a14:foregroundMark x1="20500" y1="40833" x2="20500" y2="40833"/>
                        <a14:foregroundMark x1="20500" y1="40833" x2="20500" y2="40833"/>
                        <a14:foregroundMark x1="20500" y1="40833" x2="20500" y2="40833"/>
                        <a14:foregroundMark x1="19833" y1="40417" x2="19833" y2="40417"/>
                        <a14:foregroundMark x1="19000" y1="39792" x2="19000" y2="39792"/>
                        <a14:foregroundMark x1="19000" y1="39792" x2="19000" y2="39792"/>
                        <a14:foregroundMark x1="18667" y1="39583" x2="18667" y2="39583"/>
                        <a14:foregroundMark x1="18333" y1="39375" x2="18333" y2="39375"/>
                        <a14:foregroundMark x1="18333" y1="39375" x2="18333" y2="39375"/>
                        <a14:foregroundMark x1="17833" y1="38958" x2="17833" y2="38958"/>
                        <a14:foregroundMark x1="28667" y1="45625" x2="28667" y2="45625"/>
                        <a14:foregroundMark x1="29500" y1="45625" x2="29500" y2="45625"/>
                        <a14:foregroundMark x1="30167" y1="46042" x2="30167" y2="46042"/>
                        <a14:foregroundMark x1="30667" y1="46042" x2="30667" y2="46042"/>
                        <a14:foregroundMark x1="30833" y1="46458" x2="30833" y2="46458"/>
                        <a14:foregroundMark x1="31167" y1="46667" x2="31167" y2="46667"/>
                        <a14:foregroundMark x1="31833" y1="47292" x2="31833" y2="47292"/>
                        <a14:foregroundMark x1="32833" y1="47708" x2="32833" y2="47708"/>
                        <a14:foregroundMark x1="33167" y1="47708" x2="33167" y2="47708"/>
                        <a14:foregroundMark x1="33667" y1="48125" x2="33667" y2="48125"/>
                        <a14:foregroundMark x1="73000" y1="35000" x2="73000" y2="35000"/>
                        <a14:foregroundMark x1="70833" y1="25208" x2="70833" y2="25208"/>
                        <a14:foregroundMark x1="73333" y1="26875" x2="73333" y2="26875"/>
                        <a14:backgroundMark x1="26500" y1="61458" x2="27667" y2="70417"/>
                        <a14:backgroundMark x1="29833" y1="49583" x2="29833" y2="49583"/>
                      </a14:backgroundRemoval>
                    </a14:imgEffect>
                  </a14:imgLayer>
                </a14:imgProps>
              </a:ext>
            </a:extLst>
          </a:blip>
          <a:srcRect l="14254" b="19999"/>
          <a:stretch/>
        </p:blipFill>
        <p:spPr>
          <a:xfrm>
            <a:off x="9348688" y="229719"/>
            <a:ext cx="1708596" cy="1275299"/>
          </a:xfrm>
          <a:prstGeom prst="rect">
            <a:avLst/>
          </a:prstGeom>
        </p:spPr>
      </p:pic>
      <p:pic>
        <p:nvPicPr>
          <p:cNvPr id="4" name="Picture 3">
            <a:extLst>
              <a:ext uri="{FF2B5EF4-FFF2-40B4-BE49-F238E27FC236}">
                <a16:creationId xmlns:a16="http://schemas.microsoft.com/office/drawing/2014/main" id="{026470FD-513C-765B-E55D-A5A83150A1CF}"/>
              </a:ext>
            </a:extLst>
          </p:cNvPr>
          <p:cNvPicPr>
            <a:picLocks noChangeAspect="1"/>
          </p:cNvPicPr>
          <p:nvPr/>
        </p:nvPicPr>
        <p:blipFill>
          <a:blip r:embed="rId5"/>
          <a:stretch>
            <a:fillRect/>
          </a:stretch>
        </p:blipFill>
        <p:spPr>
          <a:xfrm>
            <a:off x="4579287" y="2424468"/>
            <a:ext cx="7169799" cy="3047941"/>
          </a:xfrm>
          <a:prstGeom prst="rect">
            <a:avLst/>
          </a:prstGeom>
        </p:spPr>
      </p:pic>
      <p:sp>
        <p:nvSpPr>
          <p:cNvPr id="6" name="TextBox 5">
            <a:extLst>
              <a:ext uri="{FF2B5EF4-FFF2-40B4-BE49-F238E27FC236}">
                <a16:creationId xmlns:a16="http://schemas.microsoft.com/office/drawing/2014/main" id="{459E260A-FE79-BE53-609B-C2FD8C14F2F0}"/>
              </a:ext>
            </a:extLst>
          </p:cNvPr>
          <p:cNvSpPr txBox="1"/>
          <p:nvPr/>
        </p:nvSpPr>
        <p:spPr>
          <a:xfrm>
            <a:off x="442913" y="1200150"/>
            <a:ext cx="10634662" cy="646331"/>
          </a:xfrm>
          <a:prstGeom prst="rect">
            <a:avLst/>
          </a:prstGeom>
          <a:noFill/>
        </p:spPr>
        <p:txBody>
          <a:bodyPr wrap="square" rtlCol="0">
            <a:spAutoFit/>
          </a:bodyPr>
          <a:lstStyle/>
          <a:p>
            <a:pPr marL="285750" indent="-285750">
              <a:buFont typeface="Arial" panose="020B0604020202020204" pitchFamily="34" charset="0"/>
              <a:buChar char="•"/>
            </a:pPr>
            <a:r>
              <a:rPr lang="en-US" dirty="0"/>
              <a:t>Fire Fighting foams Crash trucks are regulated on Airport use by the ICAO standard</a:t>
            </a:r>
          </a:p>
          <a:p>
            <a:pPr marL="285750" indent="-285750">
              <a:buFont typeface="Arial" panose="020B0604020202020204" pitchFamily="34" charset="0"/>
              <a:buChar char="•"/>
            </a:pPr>
            <a:r>
              <a:rPr lang="en-US" dirty="0"/>
              <a:t>Airport category drives Extinguishing Agent [Foam &amp; DCP] volumes and stocks requirements.</a:t>
            </a:r>
          </a:p>
        </p:txBody>
      </p:sp>
      <p:pic>
        <p:nvPicPr>
          <p:cNvPr id="10" name="Picture 9">
            <a:extLst>
              <a:ext uri="{FF2B5EF4-FFF2-40B4-BE49-F238E27FC236}">
                <a16:creationId xmlns:a16="http://schemas.microsoft.com/office/drawing/2014/main" id="{AAB86D2C-A50A-CF70-E569-3D3A1CB1FC6D}"/>
              </a:ext>
            </a:extLst>
          </p:cNvPr>
          <p:cNvPicPr>
            <a:picLocks noChangeAspect="1"/>
          </p:cNvPicPr>
          <p:nvPr/>
        </p:nvPicPr>
        <p:blipFill>
          <a:blip r:embed="rId6"/>
          <a:stretch>
            <a:fillRect/>
          </a:stretch>
        </p:blipFill>
        <p:spPr>
          <a:xfrm>
            <a:off x="10770521" y="364141"/>
            <a:ext cx="978566" cy="1159174"/>
          </a:xfrm>
          <a:prstGeom prst="rect">
            <a:avLst/>
          </a:prstGeom>
        </p:spPr>
      </p:pic>
      <p:sp>
        <p:nvSpPr>
          <p:cNvPr id="5" name="TextBox 4">
            <a:extLst>
              <a:ext uri="{FF2B5EF4-FFF2-40B4-BE49-F238E27FC236}">
                <a16:creationId xmlns:a16="http://schemas.microsoft.com/office/drawing/2014/main" id="{2A386443-31DD-3AFC-B346-AD1A0F43C2E9}"/>
              </a:ext>
            </a:extLst>
          </p:cNvPr>
          <p:cNvSpPr txBox="1"/>
          <p:nvPr/>
        </p:nvSpPr>
        <p:spPr>
          <a:xfrm>
            <a:off x="388731" y="5181544"/>
            <a:ext cx="7726569" cy="1323439"/>
          </a:xfrm>
          <a:prstGeom prst="rect">
            <a:avLst/>
          </a:prstGeom>
          <a:noFill/>
        </p:spPr>
        <p:txBody>
          <a:bodyPr wrap="square">
            <a:spAutoFit/>
          </a:bodyPr>
          <a:lstStyle/>
          <a:p>
            <a:r>
              <a:rPr lang="en-US" sz="1600" dirty="0"/>
              <a:t>ICAO Standard is classifying foams into 3 </a:t>
            </a:r>
          </a:p>
          <a:p>
            <a:r>
              <a:rPr lang="en-US" sz="1600" dirty="0"/>
              <a:t>performance category A-B-C (</a:t>
            </a:r>
            <a:r>
              <a:rPr lang="en-US" sz="1600" b="1" dirty="0"/>
              <a:t>C</a:t>
            </a:r>
            <a:r>
              <a:rPr lang="en-US" sz="1600" dirty="0"/>
              <a:t>=Highest)</a:t>
            </a:r>
          </a:p>
          <a:p>
            <a:endParaRPr lang="en-US" sz="1600" dirty="0"/>
          </a:p>
          <a:p>
            <a:r>
              <a:rPr lang="en-US" sz="1600" b="1" dirty="0"/>
              <a:t>A</a:t>
            </a:r>
            <a:r>
              <a:rPr lang="en-US" sz="1600" dirty="0"/>
              <a:t> typically applicable for Airfields </a:t>
            </a:r>
            <a:r>
              <a:rPr lang="en-US" sz="1600" dirty="0">
                <a:solidFill>
                  <a:srgbClr val="FF0000"/>
                </a:solidFill>
              </a:rPr>
              <a:t>… A category not used anymore </a:t>
            </a:r>
          </a:p>
          <a:p>
            <a:r>
              <a:rPr lang="en-US" sz="1600" b="1" dirty="0"/>
              <a:t>B</a:t>
            </a:r>
            <a:r>
              <a:rPr lang="en-US" sz="1600" dirty="0"/>
              <a:t> &amp; </a:t>
            </a:r>
            <a:r>
              <a:rPr lang="en-US" sz="1600" b="1" dirty="0"/>
              <a:t>C</a:t>
            </a:r>
            <a:r>
              <a:rPr lang="en-US" sz="1600" dirty="0"/>
              <a:t> for National and International Airports</a:t>
            </a:r>
          </a:p>
        </p:txBody>
      </p:sp>
      <p:sp>
        <p:nvSpPr>
          <p:cNvPr id="11" name="Title 1">
            <a:extLst>
              <a:ext uri="{FF2B5EF4-FFF2-40B4-BE49-F238E27FC236}">
                <a16:creationId xmlns:a16="http://schemas.microsoft.com/office/drawing/2014/main" id="{718BAA60-279A-39E5-535F-D85DE46DBAEA}"/>
              </a:ext>
            </a:extLst>
          </p:cNvPr>
          <p:cNvSpPr>
            <a:spLocks noGrp="1"/>
          </p:cNvSpPr>
          <p:nvPr>
            <p:ph type="title"/>
          </p:nvPr>
        </p:nvSpPr>
        <p:spPr>
          <a:xfrm>
            <a:off x="442913" y="18295"/>
            <a:ext cx="10801348" cy="889755"/>
          </a:xfrm>
        </p:spPr>
        <p:txBody>
          <a:bodyPr/>
          <a:lstStyle/>
          <a:p>
            <a:r>
              <a:rPr lang="en-US" b="1" dirty="0">
                <a:solidFill>
                  <a:srgbClr val="152EA9"/>
                </a:solidFill>
              </a:rPr>
              <a:t>ICAO Doc 9137 Manual</a:t>
            </a:r>
          </a:p>
        </p:txBody>
      </p:sp>
      <p:pic>
        <p:nvPicPr>
          <p:cNvPr id="8" name="Picture 7">
            <a:extLst>
              <a:ext uri="{FF2B5EF4-FFF2-40B4-BE49-F238E27FC236}">
                <a16:creationId xmlns:a16="http://schemas.microsoft.com/office/drawing/2014/main" id="{E8946325-8B00-7A68-AEA7-6000B23BA503}"/>
              </a:ext>
            </a:extLst>
          </p:cNvPr>
          <p:cNvPicPr>
            <a:picLocks noChangeAspect="1"/>
          </p:cNvPicPr>
          <p:nvPr/>
        </p:nvPicPr>
        <p:blipFill>
          <a:blip r:embed="rId7"/>
          <a:stretch>
            <a:fillRect/>
          </a:stretch>
        </p:blipFill>
        <p:spPr>
          <a:xfrm>
            <a:off x="388731" y="1963580"/>
            <a:ext cx="4051059" cy="3047940"/>
          </a:xfrm>
          <a:prstGeom prst="rect">
            <a:avLst/>
          </a:prstGeom>
        </p:spPr>
      </p:pic>
      <p:sp>
        <p:nvSpPr>
          <p:cNvPr id="3" name="Slide Number Placeholder 2">
            <a:extLst>
              <a:ext uri="{FF2B5EF4-FFF2-40B4-BE49-F238E27FC236}">
                <a16:creationId xmlns:a16="http://schemas.microsoft.com/office/drawing/2014/main" id="{8D0C36FF-826A-EA77-FE9C-9AAC0BDBECE9}"/>
              </a:ext>
            </a:extLst>
          </p:cNvPr>
          <p:cNvSpPr>
            <a:spLocks noGrp="1"/>
          </p:cNvSpPr>
          <p:nvPr>
            <p:ph type="sldNum" sz="quarter" idx="4"/>
          </p:nvPr>
        </p:nvSpPr>
        <p:spPr/>
        <p:txBody>
          <a:bodyPr/>
          <a:lstStyle/>
          <a:p>
            <a:fld id="{64D2DCB6-719E-0F43-A160-E508323EF71D}" type="slidenum">
              <a:rPr lang="en-DK" smtClean="0"/>
              <a:pPr/>
              <a:t>6</a:t>
            </a:fld>
            <a:endParaRPr lang="en-DK"/>
          </a:p>
        </p:txBody>
      </p:sp>
    </p:spTree>
    <p:extLst>
      <p:ext uri="{BB962C8B-B14F-4D97-AF65-F5344CB8AC3E}">
        <p14:creationId xmlns:p14="http://schemas.microsoft.com/office/powerpoint/2010/main" val="3658341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BF0A96-A1E5-AE3B-D7DB-91ACC0D2FCA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8542" b="90000" l="10000" r="95500">
                        <a14:foregroundMark x1="92500" y1="39375" x2="95833" y2="61667"/>
                        <a14:foregroundMark x1="95833" y1="61667" x2="89167" y2="59375"/>
                        <a14:foregroundMark x1="89167" y1="59375" x2="87000" y2="44167"/>
                        <a14:foregroundMark x1="87000" y1="44167" x2="90667" y2="38333"/>
                        <a14:foregroundMark x1="38000" y1="29375" x2="43333" y2="29375"/>
                        <a14:foregroundMark x1="36833" y1="30000" x2="36833" y2="30000"/>
                        <a14:foregroundMark x1="36333" y1="29792" x2="36333" y2="29792"/>
                        <a14:foregroundMark x1="95500" y1="56250" x2="92333" y2="58125"/>
                        <a14:foregroundMark x1="45500" y1="17917" x2="45500" y2="17917"/>
                        <a14:foregroundMark x1="43833" y1="17500" x2="43833" y2="17500"/>
                        <a14:foregroundMark x1="42000" y1="16875" x2="42000" y2="16875"/>
                        <a14:foregroundMark x1="41333" y1="16875" x2="41333" y2="16875"/>
                        <a14:foregroundMark x1="40667" y1="16458" x2="40667" y2="16458"/>
                        <a14:foregroundMark x1="40333" y1="16250" x2="40333" y2="16250"/>
                        <a14:foregroundMark x1="40333" y1="16250" x2="40333" y2="16250"/>
                        <a14:foregroundMark x1="38833" y1="15625" x2="38833" y2="15625"/>
                        <a14:foregroundMark x1="37500" y1="15625" x2="37500" y2="15625"/>
                        <a14:foregroundMark x1="36333" y1="15208" x2="36333" y2="15208"/>
                        <a14:foregroundMark x1="34167" y1="14375" x2="34167" y2="14375"/>
                        <a14:foregroundMark x1="33167" y1="13958" x2="33167" y2="13958"/>
                        <a14:foregroundMark x1="32167" y1="13333" x2="32167" y2="13333"/>
                        <a14:foregroundMark x1="31500" y1="12917" x2="31500" y2="12917"/>
                        <a14:foregroundMark x1="30667" y1="12500" x2="30667" y2="12500"/>
                        <a14:foregroundMark x1="30000" y1="12083" x2="30000" y2="12083"/>
                        <a14:foregroundMark x1="30000" y1="12083" x2="30000" y2="12083"/>
                        <a14:foregroundMark x1="29667" y1="12083" x2="29667" y2="12083"/>
                        <a14:foregroundMark x1="28000" y1="11458" x2="28000" y2="11458"/>
                        <a14:foregroundMark x1="28000" y1="11458" x2="28000" y2="11458"/>
                        <a14:foregroundMark x1="28000" y1="11458" x2="28000" y2="11458"/>
                        <a14:foregroundMark x1="27833" y1="11458" x2="27833" y2="11458"/>
                        <a14:foregroundMark x1="27667" y1="11458" x2="27667" y2="11458"/>
                        <a14:foregroundMark x1="27000" y1="11042" x2="27000" y2="11042"/>
                        <a14:foregroundMark x1="26833" y1="11042" x2="26833" y2="11042"/>
                        <a14:foregroundMark x1="26500" y1="10833" x2="26500" y2="10833"/>
                        <a14:foregroundMark x1="29833" y1="10833" x2="29833" y2="10833"/>
                        <a14:foregroundMark x1="24833" y1="11042" x2="24833" y2="11042"/>
                        <a14:foregroundMark x1="23667" y1="10417" x2="23667" y2="10417"/>
                        <a14:foregroundMark x1="23333" y1="10000" x2="23333" y2="10000"/>
                        <a14:foregroundMark x1="21333" y1="9583" x2="21333" y2="9583"/>
                        <a14:foregroundMark x1="19667" y1="8542" x2="19667" y2="8542"/>
                        <a14:foregroundMark x1="19500" y1="8542" x2="19500" y2="8542"/>
                        <a14:foregroundMark x1="20500" y1="8542" x2="20500" y2="8542"/>
                        <a14:foregroundMark x1="22833" y1="8958" x2="22833" y2="8958"/>
                        <a14:foregroundMark x1="24333" y1="9583" x2="24333" y2="9583"/>
                        <a14:foregroundMark x1="24333" y1="9583" x2="24333" y2="9583"/>
                        <a14:foregroundMark x1="27500" y1="11042" x2="27500" y2="11042"/>
                        <a14:foregroundMark x1="27167" y1="11250" x2="27167" y2="11250"/>
                        <a14:foregroundMark x1="27833" y1="11667" x2="27833" y2="11667"/>
                        <a14:foregroundMark x1="33500" y1="47708" x2="33500" y2="47708"/>
                        <a14:foregroundMark x1="31167" y1="46042" x2="31167" y2="46042"/>
                        <a14:foregroundMark x1="29667" y1="45625" x2="29667" y2="45625"/>
                        <a14:foregroundMark x1="27167" y1="44375" x2="27167" y2="44375"/>
                        <a14:foregroundMark x1="28000" y1="44792" x2="28000" y2="44792"/>
                        <a14:foregroundMark x1="28667" y1="45208" x2="28667" y2="45208"/>
                        <a14:foregroundMark x1="25167" y1="43333" x2="25167" y2="43333"/>
                        <a14:foregroundMark x1="23667" y1="42500" x2="23667" y2="42500"/>
                        <a14:foregroundMark x1="22500" y1="41667" x2="22500" y2="41667"/>
                        <a14:foregroundMark x1="26500" y1="44792" x2="26500" y2="44792"/>
                        <a14:foregroundMark x1="25167" y1="43542" x2="25167" y2="43542"/>
                        <a14:foregroundMark x1="24167" y1="42708" x2="24167" y2="42708"/>
                        <a14:foregroundMark x1="23000" y1="42500" x2="23000" y2="42500"/>
                        <a14:foregroundMark x1="22000" y1="41667" x2="22000" y2="41667"/>
                        <a14:foregroundMark x1="20833" y1="41250" x2="20833" y2="41250"/>
                        <a14:foregroundMark x1="20500" y1="40833" x2="20500" y2="40833"/>
                        <a14:foregroundMark x1="20500" y1="40833" x2="20500" y2="40833"/>
                        <a14:foregroundMark x1="20500" y1="40833" x2="20500" y2="40833"/>
                        <a14:foregroundMark x1="19833" y1="40417" x2="19833" y2="40417"/>
                        <a14:foregroundMark x1="19000" y1="39792" x2="19000" y2="39792"/>
                        <a14:foregroundMark x1="19000" y1="39792" x2="19000" y2="39792"/>
                        <a14:foregroundMark x1="18667" y1="39583" x2="18667" y2="39583"/>
                        <a14:foregroundMark x1="18333" y1="39375" x2="18333" y2="39375"/>
                        <a14:foregroundMark x1="18333" y1="39375" x2="18333" y2="39375"/>
                        <a14:foregroundMark x1="17833" y1="38958" x2="17833" y2="38958"/>
                        <a14:foregroundMark x1="28667" y1="45625" x2="28667" y2="45625"/>
                        <a14:foregroundMark x1="29500" y1="45625" x2="29500" y2="45625"/>
                        <a14:foregroundMark x1="30167" y1="46042" x2="30167" y2="46042"/>
                        <a14:foregroundMark x1="30667" y1="46042" x2="30667" y2="46042"/>
                        <a14:foregroundMark x1="30833" y1="46458" x2="30833" y2="46458"/>
                        <a14:foregroundMark x1="31167" y1="46667" x2="31167" y2="46667"/>
                        <a14:foregroundMark x1="31833" y1="47292" x2="31833" y2="47292"/>
                        <a14:foregroundMark x1="32833" y1="47708" x2="32833" y2="47708"/>
                        <a14:foregroundMark x1="33167" y1="47708" x2="33167" y2="47708"/>
                        <a14:foregroundMark x1="33667" y1="48125" x2="33667" y2="48125"/>
                        <a14:foregroundMark x1="73000" y1="35000" x2="73000" y2="35000"/>
                        <a14:foregroundMark x1="70833" y1="25208" x2="70833" y2="25208"/>
                        <a14:foregroundMark x1="73333" y1="26875" x2="73333" y2="26875"/>
                        <a14:backgroundMark x1="26500" y1="61458" x2="27667" y2="70417"/>
                        <a14:backgroundMark x1="29833" y1="49583" x2="29833" y2="49583"/>
                      </a14:backgroundRemoval>
                    </a14:imgEffect>
                  </a14:imgLayer>
                </a14:imgProps>
              </a:ext>
            </a:extLst>
          </a:blip>
          <a:srcRect l="14254" b="19999"/>
          <a:stretch/>
        </p:blipFill>
        <p:spPr>
          <a:xfrm>
            <a:off x="9348688" y="229719"/>
            <a:ext cx="1708596" cy="1275299"/>
          </a:xfrm>
          <a:prstGeom prst="rect">
            <a:avLst/>
          </a:prstGeom>
        </p:spPr>
      </p:pic>
      <p:sp>
        <p:nvSpPr>
          <p:cNvPr id="2" name="Title 1">
            <a:extLst>
              <a:ext uri="{FF2B5EF4-FFF2-40B4-BE49-F238E27FC236}">
                <a16:creationId xmlns:a16="http://schemas.microsoft.com/office/drawing/2014/main" id="{1F0D4C31-A6A9-46CB-BE1D-D9CCB07F4429}"/>
              </a:ext>
            </a:extLst>
          </p:cNvPr>
          <p:cNvSpPr>
            <a:spLocks noGrp="1"/>
          </p:cNvSpPr>
          <p:nvPr>
            <p:ph type="title"/>
          </p:nvPr>
        </p:nvSpPr>
        <p:spPr/>
        <p:txBody>
          <a:bodyPr/>
          <a:lstStyle/>
          <a:p>
            <a:r>
              <a:rPr lang="en-US" b="1" dirty="0">
                <a:solidFill>
                  <a:srgbClr val="152EA9"/>
                </a:solidFill>
              </a:rPr>
              <a:t>ICAO Regulations Crash Rescue Fire Trucks [ARFFs] </a:t>
            </a:r>
          </a:p>
        </p:txBody>
      </p:sp>
      <p:sp>
        <p:nvSpPr>
          <p:cNvPr id="5" name="TextBox 4">
            <a:extLst>
              <a:ext uri="{FF2B5EF4-FFF2-40B4-BE49-F238E27FC236}">
                <a16:creationId xmlns:a16="http://schemas.microsoft.com/office/drawing/2014/main" id="{843F2732-6CDE-CE1D-328A-437EBF4B79CC}"/>
              </a:ext>
            </a:extLst>
          </p:cNvPr>
          <p:cNvSpPr txBox="1"/>
          <p:nvPr/>
        </p:nvSpPr>
        <p:spPr>
          <a:xfrm>
            <a:off x="385763" y="1212413"/>
            <a:ext cx="11339512" cy="2308324"/>
          </a:xfrm>
          <a:prstGeom prst="rect">
            <a:avLst/>
          </a:prstGeom>
          <a:noFill/>
        </p:spPr>
        <p:txBody>
          <a:bodyPr wrap="square">
            <a:spAutoFit/>
          </a:bodyPr>
          <a:lstStyle/>
          <a:p>
            <a:pPr algn="l"/>
            <a:r>
              <a:rPr lang="en-US" sz="1600" b="0" i="0" u="none" strike="noStrike" baseline="0" dirty="0">
                <a:latin typeface="+mj-lt"/>
              </a:rPr>
              <a:t>2.3.4 The quantity of foam concentrate separately provided on vehicles for foam production should be</a:t>
            </a:r>
          </a:p>
          <a:p>
            <a:pPr algn="l"/>
            <a:r>
              <a:rPr lang="en-US" sz="1600" b="0" i="0" u="none" strike="noStrike" baseline="0" dirty="0">
                <a:latin typeface="+mj-lt"/>
              </a:rPr>
              <a:t>in proportion to the quantity of water provided and the foam concentrate selected. The amount of foam</a:t>
            </a:r>
          </a:p>
          <a:p>
            <a:pPr algn="l"/>
            <a:r>
              <a:rPr lang="en-US" sz="1600" b="0" i="0" u="none" strike="noStrike" baseline="0" dirty="0">
                <a:latin typeface="+mj-lt"/>
              </a:rPr>
              <a:t>concentrate should be sufficient to supply </a:t>
            </a:r>
            <a:r>
              <a:rPr lang="en-US" sz="1600" b="1" i="0" u="none" strike="noStrike" baseline="0" dirty="0">
                <a:latin typeface="+mj-lt"/>
              </a:rPr>
              <a:t>at least two full loads </a:t>
            </a:r>
            <a:r>
              <a:rPr lang="en-US" sz="1600" b="0" i="0" u="none" strike="noStrike" baseline="0" dirty="0">
                <a:latin typeface="+mj-lt"/>
              </a:rPr>
              <a:t>of such quantity of water</a:t>
            </a:r>
          </a:p>
          <a:p>
            <a:pPr algn="l"/>
            <a:endParaRPr lang="en-US" sz="1600" dirty="0">
              <a:latin typeface="+mj-lt"/>
            </a:endParaRPr>
          </a:p>
          <a:p>
            <a:pPr algn="l"/>
            <a:r>
              <a:rPr lang="en-US" sz="1600" b="0" i="0" u="none" strike="noStrike" baseline="0" dirty="0">
                <a:latin typeface="+mj-lt"/>
              </a:rPr>
              <a:t>2.3.5 The amounts of water specified for foam production are predicated on an application rate of </a:t>
            </a:r>
          </a:p>
          <a:p>
            <a:pPr marL="285750" indent="-285750" algn="l">
              <a:buFont typeface="Arial" panose="020B0604020202020204" pitchFamily="34" charset="0"/>
              <a:buChar char="•"/>
            </a:pPr>
            <a:r>
              <a:rPr lang="en-US" sz="1600" b="1" i="0" u="none" strike="noStrike" baseline="0" dirty="0">
                <a:latin typeface="+mj-lt"/>
              </a:rPr>
              <a:t>8.2 L/min/m</a:t>
            </a:r>
            <a:r>
              <a:rPr lang="en-US" sz="1600" b="1" i="0" u="none" strike="noStrike" baseline="30000" dirty="0">
                <a:latin typeface="+mj-lt"/>
              </a:rPr>
              <a:t>2</a:t>
            </a:r>
            <a:r>
              <a:rPr lang="en-US" sz="1600" b="1" i="0" u="none" strike="noStrike" baseline="0" dirty="0">
                <a:latin typeface="+mj-lt"/>
              </a:rPr>
              <a:t> </a:t>
            </a:r>
            <a:r>
              <a:rPr lang="en-US" sz="1600" b="0" i="0" u="none" strike="noStrike" baseline="0" dirty="0">
                <a:latin typeface="+mj-lt"/>
              </a:rPr>
              <a:t>for a foam meeting performance level </a:t>
            </a:r>
            <a:r>
              <a:rPr lang="en-US" sz="1600" b="1" i="0" u="none" strike="noStrike" baseline="0" dirty="0">
                <a:latin typeface="+mj-lt"/>
              </a:rPr>
              <a:t>A</a:t>
            </a:r>
          </a:p>
          <a:p>
            <a:pPr marL="285750" indent="-285750" algn="l">
              <a:buFont typeface="Arial" panose="020B0604020202020204" pitchFamily="34" charset="0"/>
              <a:buChar char="•"/>
            </a:pPr>
            <a:r>
              <a:rPr lang="en-US" sz="1600" b="1" i="0" u="none" strike="noStrike" baseline="0" dirty="0">
                <a:latin typeface="+mj-lt"/>
              </a:rPr>
              <a:t>5.5 L/min/m</a:t>
            </a:r>
            <a:r>
              <a:rPr lang="en-US" sz="1600" b="1" i="0" u="none" strike="noStrike" baseline="30000" dirty="0">
                <a:latin typeface="+mj-lt"/>
              </a:rPr>
              <a:t>2</a:t>
            </a:r>
            <a:r>
              <a:rPr lang="en-US" sz="1600" b="1" i="0" u="none" strike="noStrike" baseline="0" dirty="0">
                <a:latin typeface="+mj-lt"/>
              </a:rPr>
              <a:t> </a:t>
            </a:r>
            <a:r>
              <a:rPr lang="en-US" sz="1600" b="0" i="0" u="none" strike="noStrike" baseline="0" dirty="0">
                <a:latin typeface="+mj-lt"/>
              </a:rPr>
              <a:t>for a foam meeting performance level </a:t>
            </a:r>
            <a:r>
              <a:rPr lang="en-US" sz="1600" b="1" i="0" u="none" strike="noStrike" baseline="0" dirty="0">
                <a:latin typeface="+mj-lt"/>
              </a:rPr>
              <a:t>B</a:t>
            </a:r>
          </a:p>
          <a:p>
            <a:pPr marL="285750" indent="-285750" algn="l">
              <a:buFont typeface="Arial" panose="020B0604020202020204" pitchFamily="34" charset="0"/>
              <a:buChar char="•"/>
            </a:pPr>
            <a:r>
              <a:rPr lang="en-US" sz="1600" b="1" i="0" u="none" strike="noStrike" baseline="0" dirty="0">
                <a:latin typeface="+mj-lt"/>
              </a:rPr>
              <a:t>3.75L/min/m</a:t>
            </a:r>
            <a:r>
              <a:rPr lang="en-US" sz="1600" b="1" i="0" u="none" baseline="30000" dirty="0">
                <a:latin typeface="+mj-lt"/>
              </a:rPr>
              <a:t>2</a:t>
            </a:r>
            <a:r>
              <a:rPr lang="en-US" sz="1600" b="1" i="0" u="none" strike="noStrike" baseline="0" dirty="0">
                <a:latin typeface="+mj-lt"/>
              </a:rPr>
              <a:t> </a:t>
            </a:r>
            <a:r>
              <a:rPr lang="en-US" sz="1600" b="0" i="0" u="none" strike="noStrike" baseline="0" dirty="0">
                <a:latin typeface="+mj-lt"/>
              </a:rPr>
              <a:t>for a foam meeting performance level </a:t>
            </a:r>
            <a:r>
              <a:rPr lang="en-US" sz="1600" b="1" i="0" u="none" strike="noStrike" baseline="0" dirty="0">
                <a:latin typeface="+mj-lt"/>
              </a:rPr>
              <a:t>C</a:t>
            </a:r>
            <a:r>
              <a:rPr lang="en-US" sz="1600" b="0" i="0" u="none" strike="noStrike" baseline="0" dirty="0">
                <a:latin typeface="+mj-lt"/>
              </a:rPr>
              <a:t> 						       </a:t>
            </a:r>
          </a:p>
          <a:p>
            <a:pPr algn="l"/>
            <a:r>
              <a:rPr lang="en-US" sz="1600" b="0" i="0" u="none" strike="noStrike" baseline="0" dirty="0">
                <a:latin typeface="+mj-lt"/>
              </a:rPr>
              <a:t>These application rates are considered to be the minimum rates at which control can be achieved within </a:t>
            </a:r>
            <a:r>
              <a:rPr lang="en-US" sz="1600" b="1" i="0" u="sng" strike="noStrike" baseline="0" dirty="0">
                <a:latin typeface="+mj-lt"/>
              </a:rPr>
              <a:t>one</a:t>
            </a:r>
            <a:r>
              <a:rPr lang="en-US" sz="1600" b="0" i="0" u="none" strike="noStrike" baseline="0" dirty="0">
                <a:latin typeface="+mj-lt"/>
              </a:rPr>
              <a:t> minute.</a:t>
            </a:r>
            <a:endParaRPr lang="en-US" sz="1600" dirty="0">
              <a:latin typeface="+mj-lt"/>
            </a:endParaRPr>
          </a:p>
        </p:txBody>
      </p:sp>
      <p:sp>
        <p:nvSpPr>
          <p:cNvPr id="13" name="TextBox 12">
            <a:extLst>
              <a:ext uri="{FF2B5EF4-FFF2-40B4-BE49-F238E27FC236}">
                <a16:creationId xmlns:a16="http://schemas.microsoft.com/office/drawing/2014/main" id="{C9C8D0CD-0081-2DD1-134A-4544ABE7894F}"/>
              </a:ext>
            </a:extLst>
          </p:cNvPr>
          <p:cNvSpPr txBox="1"/>
          <p:nvPr/>
        </p:nvSpPr>
        <p:spPr>
          <a:xfrm>
            <a:off x="466725" y="3724712"/>
            <a:ext cx="6866957" cy="276999"/>
          </a:xfrm>
          <a:prstGeom prst="rect">
            <a:avLst/>
          </a:prstGeom>
          <a:noFill/>
        </p:spPr>
        <p:txBody>
          <a:bodyPr wrap="square" rtlCol="0">
            <a:spAutoFit/>
          </a:bodyPr>
          <a:lstStyle/>
          <a:p>
            <a:r>
              <a:rPr lang="en-US" sz="1200" b="1" dirty="0"/>
              <a:t>Table 2-4</a:t>
            </a:r>
            <a:r>
              <a:rPr lang="en-US" sz="1200" dirty="0"/>
              <a:t>. Maximum qty of extinguishing agent based on largest airplane dimension</a:t>
            </a:r>
          </a:p>
        </p:txBody>
      </p:sp>
      <p:pic>
        <p:nvPicPr>
          <p:cNvPr id="14" name="Picture 13">
            <a:extLst>
              <a:ext uri="{FF2B5EF4-FFF2-40B4-BE49-F238E27FC236}">
                <a16:creationId xmlns:a16="http://schemas.microsoft.com/office/drawing/2014/main" id="{2501D159-D5D6-5605-0727-B9BDD861D7DC}"/>
              </a:ext>
            </a:extLst>
          </p:cNvPr>
          <p:cNvPicPr>
            <a:picLocks noChangeAspect="1"/>
          </p:cNvPicPr>
          <p:nvPr/>
        </p:nvPicPr>
        <p:blipFill>
          <a:blip r:embed="rId5"/>
          <a:stretch>
            <a:fillRect/>
          </a:stretch>
        </p:blipFill>
        <p:spPr>
          <a:xfrm>
            <a:off x="10770521" y="364141"/>
            <a:ext cx="978566" cy="1159174"/>
          </a:xfrm>
          <a:prstGeom prst="rect">
            <a:avLst/>
          </a:prstGeom>
        </p:spPr>
      </p:pic>
      <p:sp>
        <p:nvSpPr>
          <p:cNvPr id="6" name="TextBox 5">
            <a:extLst>
              <a:ext uri="{FF2B5EF4-FFF2-40B4-BE49-F238E27FC236}">
                <a16:creationId xmlns:a16="http://schemas.microsoft.com/office/drawing/2014/main" id="{4D0E45DE-A63E-D16B-81D8-343F4A6D096D}"/>
              </a:ext>
            </a:extLst>
          </p:cNvPr>
          <p:cNvSpPr txBox="1"/>
          <p:nvPr/>
        </p:nvSpPr>
        <p:spPr>
          <a:xfrm>
            <a:off x="6362316" y="4021972"/>
            <a:ext cx="5153593" cy="1815882"/>
          </a:xfrm>
          <a:prstGeom prst="rect">
            <a:avLst/>
          </a:prstGeom>
          <a:noFill/>
        </p:spPr>
        <p:txBody>
          <a:bodyPr wrap="square">
            <a:spAutoFit/>
          </a:bodyPr>
          <a:lstStyle/>
          <a:p>
            <a:pPr algn="l"/>
            <a:r>
              <a:rPr lang="en-US" sz="1400" b="1" i="0" u="none" strike="noStrike" baseline="0" dirty="0">
                <a:latin typeface="Arial,Bold"/>
              </a:rPr>
              <a:t>2.6 SUPPLY AND STORAGE OF EXTINGUISHING AGENTS</a:t>
            </a:r>
          </a:p>
          <a:p>
            <a:pPr algn="l"/>
            <a:r>
              <a:rPr lang="en-US" sz="1400" b="0" i="0" u="none" strike="noStrike" baseline="0" dirty="0">
                <a:latin typeface="Arial" panose="020B0604020202020204" pitchFamily="34" charset="0"/>
              </a:rPr>
              <a:t>2.6.1 The quantities of the various extinguishing agents to be provided in the RFF vehicles should be in accordance with the airport category and Table 2-3. </a:t>
            </a:r>
            <a:r>
              <a:rPr lang="en-US" sz="1400" b="0" i="0" u="none" strike="noStrike" baseline="0" dirty="0">
                <a:highlight>
                  <a:srgbClr val="FFFF00"/>
                </a:highlight>
                <a:latin typeface="Arial" panose="020B0604020202020204" pitchFamily="34" charset="0"/>
              </a:rPr>
              <a:t>A reserve supply of foam concentrate equivalent to 200 per cent </a:t>
            </a:r>
            <a:r>
              <a:rPr lang="en-US" sz="1400" b="0" i="0" u="none" strike="noStrike" baseline="0" dirty="0">
                <a:latin typeface="Arial" panose="020B0604020202020204" pitchFamily="34" charset="0"/>
              </a:rPr>
              <a:t>of the quantities of these agents identified in Table 2-3 should be maintained on the airport for vehicle replenishment</a:t>
            </a:r>
          </a:p>
          <a:p>
            <a:pPr algn="l"/>
            <a:r>
              <a:rPr lang="en-US" sz="1400" b="0" i="0" u="none" strike="noStrike" baseline="0" dirty="0">
                <a:latin typeface="Arial" panose="020B0604020202020204" pitchFamily="34" charset="0"/>
              </a:rPr>
              <a:t>purposes.</a:t>
            </a:r>
            <a:endParaRPr lang="en-US" sz="1050" dirty="0"/>
          </a:p>
        </p:txBody>
      </p:sp>
      <p:graphicFrame>
        <p:nvGraphicFramePr>
          <p:cNvPr id="7" name="Table 6">
            <a:extLst>
              <a:ext uri="{FF2B5EF4-FFF2-40B4-BE49-F238E27FC236}">
                <a16:creationId xmlns:a16="http://schemas.microsoft.com/office/drawing/2014/main" id="{03415A6D-E411-907C-97B7-070124D12FA2}"/>
              </a:ext>
            </a:extLst>
          </p:cNvPr>
          <p:cNvGraphicFramePr>
            <a:graphicFrameLocks noGrp="1"/>
          </p:cNvGraphicFramePr>
          <p:nvPr>
            <p:extLst>
              <p:ext uri="{D42A27DB-BD31-4B8C-83A1-F6EECF244321}">
                <p14:modId xmlns:p14="http://schemas.microsoft.com/office/powerpoint/2010/main" val="3306952231"/>
              </p:ext>
            </p:extLst>
          </p:nvPr>
        </p:nvGraphicFramePr>
        <p:xfrm>
          <a:off x="596732" y="4063731"/>
          <a:ext cx="5143500" cy="2441844"/>
        </p:xfrm>
        <a:graphic>
          <a:graphicData uri="http://schemas.openxmlformats.org/drawingml/2006/table">
            <a:tbl>
              <a:tblPr/>
              <a:tblGrid>
                <a:gridCol w="1179644">
                  <a:extLst>
                    <a:ext uri="{9D8B030D-6E8A-4147-A177-3AD203B41FA5}">
                      <a16:colId xmlns:a16="http://schemas.microsoft.com/office/drawing/2014/main" val="3684322677"/>
                    </a:ext>
                  </a:extLst>
                </a:gridCol>
                <a:gridCol w="1246236">
                  <a:extLst>
                    <a:ext uri="{9D8B030D-6E8A-4147-A177-3AD203B41FA5}">
                      <a16:colId xmlns:a16="http://schemas.microsoft.com/office/drawing/2014/main" val="3295687859"/>
                    </a:ext>
                  </a:extLst>
                </a:gridCol>
                <a:gridCol w="1398449">
                  <a:extLst>
                    <a:ext uri="{9D8B030D-6E8A-4147-A177-3AD203B41FA5}">
                      <a16:colId xmlns:a16="http://schemas.microsoft.com/office/drawing/2014/main" val="2640449122"/>
                    </a:ext>
                  </a:extLst>
                </a:gridCol>
                <a:gridCol w="1319171">
                  <a:extLst>
                    <a:ext uri="{9D8B030D-6E8A-4147-A177-3AD203B41FA5}">
                      <a16:colId xmlns:a16="http://schemas.microsoft.com/office/drawing/2014/main" val="2542451885"/>
                    </a:ext>
                  </a:extLst>
                </a:gridCol>
              </a:tblGrid>
              <a:tr h="251094">
                <a:tc rowSpan="2">
                  <a:txBody>
                    <a:bodyPr/>
                    <a:lstStyle/>
                    <a:p>
                      <a:pPr algn="ctr" fontAlgn="ctr"/>
                      <a:r>
                        <a:rPr lang="en-US" sz="1100" b="1" i="0" u="none" strike="noStrike">
                          <a:solidFill>
                            <a:srgbClr val="000000"/>
                          </a:solidFill>
                          <a:effectLst/>
                          <a:latin typeface="Calibri" panose="020F0502020204030204" pitchFamily="34" charset="0"/>
                        </a:rPr>
                        <a:t>AIRPORT </a:t>
                      </a:r>
                      <a:br>
                        <a:rPr lang="en-US" sz="1100" b="1" i="0" u="none" strike="noStrike">
                          <a:solidFill>
                            <a:srgbClr val="000000"/>
                          </a:solidFill>
                          <a:effectLst/>
                          <a:latin typeface="Calibri" panose="020F0502020204030204" pitchFamily="34" charset="0"/>
                        </a:rPr>
                      </a:br>
                      <a:r>
                        <a:rPr lang="en-US" sz="1100" b="1" i="0" u="none" strike="noStrike">
                          <a:solidFill>
                            <a:srgbClr val="000000"/>
                          </a:solidFill>
                          <a:effectLst/>
                          <a:latin typeface="Calibri" panose="020F0502020204030204" pitchFamily="34" charset="0"/>
                        </a:rPr>
                        <a:t>CATEGORY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100" b="0" i="0" u="none" strike="noStrike" dirty="0">
                          <a:solidFill>
                            <a:srgbClr val="000000"/>
                          </a:solidFill>
                          <a:effectLst/>
                          <a:latin typeface="Calibri" panose="020F0502020204030204" pitchFamily="34" charset="0"/>
                        </a:rPr>
                        <a:t>Water Stock needed for max Airplane size [</a:t>
                      </a:r>
                      <a:r>
                        <a:rPr lang="en-US" sz="1100" b="0" i="0" u="none" strike="noStrike" dirty="0" err="1">
                          <a:solidFill>
                            <a:srgbClr val="000000"/>
                          </a:solidFill>
                          <a:effectLst/>
                          <a:latin typeface="Calibri" panose="020F0502020204030204" pitchFamily="34" charset="0"/>
                        </a:rPr>
                        <a:t>Litres</a:t>
                      </a:r>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pPr algn="ctr" fontAlgn="b"/>
                      <a:endParaRPr lang="en-US"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US" sz="1100" b="0" i="0" u="none" strike="noStrike" dirty="0">
                          <a:solidFill>
                            <a:srgbClr val="000000"/>
                          </a:solidFill>
                          <a:effectLst/>
                          <a:latin typeface="Calibri" panose="020F0502020204030204" pitchFamily="34" charset="0"/>
                        </a:rPr>
                        <a:t>Minimum number of vehicles </a:t>
                      </a:r>
                      <a:r>
                        <a:rPr lang="en-US" sz="1100" b="1" i="0" u="none" strike="noStrike" dirty="0">
                          <a:solidFill>
                            <a:srgbClr val="000000"/>
                          </a:solidFill>
                          <a:effectLst/>
                          <a:latin typeface="Calibri" panose="020F0502020204030204" pitchFamily="34" charset="0"/>
                        </a:rPr>
                        <a:t>RFF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9412908"/>
                  </a:ext>
                </a:extLst>
              </a:tr>
              <a:tr h="192039">
                <a:tc vMerge="1">
                  <a:txBody>
                    <a:bodyPr/>
                    <a:lstStyle/>
                    <a:p>
                      <a:endParaRPr lang="en-US"/>
                    </a:p>
                  </a:txBody>
                  <a:tcPr>
                    <a:lnT w="6350" cap="flat" cmpd="sng" algn="ctr">
                      <a:solidFill>
                        <a:srgbClr val="000000"/>
                      </a:solidFill>
                      <a:prstDash val="solid"/>
                      <a:round/>
                      <a:headEnd type="none" w="med" len="med"/>
                      <a:tailEnd type="none" w="med" len="med"/>
                    </a:lnT>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i="0" u="none" strike="noStrike" dirty="0">
                          <a:solidFill>
                            <a:srgbClr val="000000"/>
                          </a:solidFill>
                          <a:effectLst/>
                          <a:latin typeface="Calibri" panose="020F0502020204030204" pitchFamily="34" charset="0"/>
                        </a:rPr>
                        <a:t>Foam Level B</a:t>
                      </a:r>
                    </a:p>
                  </a:txBody>
                  <a:tcPr marL="9525" marR="9525" marT="9525" marB="0" anchor="b">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1" i="0" u="none" strike="noStrike" dirty="0">
                          <a:solidFill>
                            <a:srgbClr val="000000"/>
                          </a:solidFill>
                          <a:effectLst/>
                          <a:latin typeface="Calibri" panose="020F0502020204030204" pitchFamily="34" charset="0"/>
                        </a:rPr>
                        <a:t>Foam Level 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3798202098"/>
                  </a:ext>
                </a:extLst>
              </a:tr>
              <a:tr h="190500">
                <a:tc>
                  <a:txBody>
                    <a:bodyPr/>
                    <a:lstStyle/>
                    <a:p>
                      <a:pPr algn="ctr" fontAlgn="b"/>
                      <a:r>
                        <a:rPr lang="en-US" sz="1100" b="1"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462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Calibri" panose="020F0502020204030204" pitchFamily="34" charset="0"/>
                        </a:rPr>
                        <a:t>315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8865762"/>
                  </a:ext>
                </a:extLst>
              </a:tr>
              <a:tr h="190500">
                <a:tc>
                  <a:txBody>
                    <a:bodyPr/>
                    <a:lstStyle/>
                    <a:p>
                      <a:pPr algn="ctr" fontAlgn="b"/>
                      <a:r>
                        <a:rPr lang="en-US" sz="1100" b="1"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782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Calibri" panose="020F0502020204030204" pitchFamily="34" charset="0"/>
                        </a:rPr>
                        <a:t>533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853142"/>
                  </a:ext>
                </a:extLst>
              </a:tr>
              <a:tr h="190500">
                <a:tc>
                  <a:txBody>
                    <a:bodyPr/>
                    <a:lstStyle/>
                    <a:p>
                      <a:pPr algn="ctr" fontAlgn="b"/>
                      <a:r>
                        <a:rPr lang="en-US" sz="1100" b="1"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1459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Calibri" panose="020F0502020204030204" pitchFamily="34" charset="0"/>
                        </a:rPr>
                        <a:t>995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9327581"/>
                  </a:ext>
                </a:extLst>
              </a:tr>
              <a:tr h="190500">
                <a:tc>
                  <a:txBody>
                    <a:bodyPr/>
                    <a:lstStyle/>
                    <a:p>
                      <a:pPr algn="ctr" fontAlgn="b"/>
                      <a:r>
                        <a:rPr lang="en-US" sz="11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2920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Calibri" panose="020F0502020204030204" pitchFamily="34" charset="0"/>
                        </a:rPr>
                        <a:t>1991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2757953"/>
                  </a:ext>
                </a:extLst>
              </a:tr>
              <a:tr h="190500">
                <a:tc>
                  <a:txBody>
                    <a:bodyPr/>
                    <a:lstStyle/>
                    <a:p>
                      <a:pPr algn="ctr" fontAlgn="b"/>
                      <a:r>
                        <a:rPr lang="en-US" sz="11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6109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Calibri" panose="020F0502020204030204" pitchFamily="34" charset="0"/>
                        </a:rPr>
                        <a:t>4165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8179218"/>
                  </a:ext>
                </a:extLst>
              </a:tr>
              <a:tr h="190500">
                <a:tc>
                  <a:txBody>
                    <a:bodyPr/>
                    <a:lstStyle/>
                    <a:p>
                      <a:pPr algn="ctr" fontAlgn="b"/>
                      <a:r>
                        <a:rPr lang="en-US" sz="1100" b="1"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10010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Calibri" panose="020F0502020204030204" pitchFamily="34" charset="0"/>
                        </a:rPr>
                        <a:t>6825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9206482"/>
                  </a:ext>
                </a:extLst>
              </a:tr>
              <a:tr h="190500">
                <a:tc>
                  <a:txBody>
                    <a:bodyPr/>
                    <a:lstStyle/>
                    <a:p>
                      <a:pPr algn="ctr" fontAlgn="b"/>
                      <a:r>
                        <a:rPr lang="en-US" sz="1100" b="1"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14409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Calibri" panose="020F0502020204030204" pitchFamily="34" charset="0"/>
                        </a:rPr>
                        <a:t>9824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9052223"/>
                  </a:ext>
                </a:extLst>
              </a:tr>
              <a:tr h="190500">
                <a:tc>
                  <a:txBody>
                    <a:bodyPr/>
                    <a:lstStyle/>
                    <a:p>
                      <a:pPr algn="ctr" fontAlgn="b"/>
                      <a:r>
                        <a:rPr lang="en-US" sz="1100" b="1"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20855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Calibri" panose="020F0502020204030204" pitchFamily="34" charset="0"/>
                        </a:rPr>
                        <a:t>14219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2556160"/>
                  </a:ext>
                </a:extLst>
              </a:tr>
              <a:tr h="190500">
                <a:tc>
                  <a:txBody>
                    <a:bodyPr/>
                    <a:lstStyle/>
                    <a:p>
                      <a:pPr algn="ctr" fontAlgn="b"/>
                      <a:r>
                        <a:rPr lang="en-US" sz="1100" b="1"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27859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Calibri" panose="020F0502020204030204" pitchFamily="34" charset="0"/>
                        </a:rPr>
                        <a:t>18995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6119937"/>
                  </a:ext>
                </a:extLst>
              </a:tr>
              <a:tr h="190500">
                <a:tc>
                  <a:txBody>
                    <a:bodyPr/>
                    <a:lstStyle/>
                    <a:p>
                      <a:pPr algn="ctr" fontAlgn="b"/>
                      <a:r>
                        <a:rPr lang="en-US" sz="1100" b="1"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36382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effectLst/>
                          <a:latin typeface="Calibri" panose="020F0502020204030204" pitchFamily="34" charset="0"/>
                        </a:rPr>
                        <a:t>24806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570644"/>
                  </a:ext>
                </a:extLst>
              </a:tr>
            </a:tbl>
          </a:graphicData>
        </a:graphic>
      </p:graphicFrame>
      <p:sp>
        <p:nvSpPr>
          <p:cNvPr id="4" name="Slide Number Placeholder 3">
            <a:extLst>
              <a:ext uri="{FF2B5EF4-FFF2-40B4-BE49-F238E27FC236}">
                <a16:creationId xmlns:a16="http://schemas.microsoft.com/office/drawing/2014/main" id="{7EE3A506-3CF7-7A23-2332-C0FCD8319FAE}"/>
              </a:ext>
            </a:extLst>
          </p:cNvPr>
          <p:cNvSpPr>
            <a:spLocks noGrp="1"/>
          </p:cNvSpPr>
          <p:nvPr>
            <p:ph type="sldNum" sz="quarter" idx="4"/>
          </p:nvPr>
        </p:nvSpPr>
        <p:spPr/>
        <p:txBody>
          <a:bodyPr/>
          <a:lstStyle/>
          <a:p>
            <a:fld id="{64D2DCB6-719E-0F43-A160-E508323EF71D}" type="slidenum">
              <a:rPr lang="en-DK" smtClean="0"/>
              <a:pPr/>
              <a:t>7</a:t>
            </a:fld>
            <a:endParaRPr lang="en-DK"/>
          </a:p>
        </p:txBody>
      </p:sp>
    </p:spTree>
    <p:extLst>
      <p:ext uri="{BB962C8B-B14F-4D97-AF65-F5344CB8AC3E}">
        <p14:creationId xmlns:p14="http://schemas.microsoft.com/office/powerpoint/2010/main" val="1800235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5724115-69F0-6CB3-00E5-467B6ABE811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7667" b="89333" l="3571" r="98429">
                        <a14:foregroundMark x1="47429" y1="22667" x2="31571" y2="27333"/>
                        <a14:foregroundMark x1="31571" y1="27333" x2="20714" y2="35667"/>
                        <a14:foregroundMark x1="20714" y1="35667" x2="15571" y2="47333"/>
                        <a14:foregroundMark x1="15571" y1="47333" x2="28143" y2="66167"/>
                        <a14:foregroundMark x1="28143" y1="66167" x2="58571" y2="76667"/>
                        <a14:foregroundMark x1="58571" y1="76667" x2="71714" y2="68667"/>
                        <a14:foregroundMark x1="71714" y1="68667" x2="75000" y2="55500"/>
                        <a14:foregroundMark x1="75000" y1="55500" x2="75000" y2="55333"/>
                        <a14:foregroundMark x1="66286" y1="28167" x2="78000" y2="36333"/>
                        <a14:foregroundMark x1="78000" y1="36333" x2="91286" y2="58667"/>
                        <a14:foregroundMark x1="91286" y1="58667" x2="85429" y2="71000"/>
                        <a14:foregroundMark x1="85429" y1="71000" x2="78714" y2="76667"/>
                        <a14:foregroundMark x1="94857" y1="64833" x2="94857" y2="64833"/>
                        <a14:foregroundMark x1="94571" y1="66500" x2="80857" y2="80000"/>
                        <a14:foregroundMark x1="80857" y1="80000" x2="49857" y2="85000"/>
                        <a14:foregroundMark x1="49857" y1="85000" x2="40286" y2="84167"/>
                        <a14:foregroundMark x1="40286" y1="84167" x2="22143" y2="75333"/>
                        <a14:foregroundMark x1="22143" y1="75333" x2="16429" y2="69000"/>
                        <a14:foregroundMark x1="16429" y1="69000" x2="10714" y2="56333"/>
                        <a14:foregroundMark x1="10714" y1="56333" x2="9714" y2="45333"/>
                        <a14:foregroundMark x1="9714" y1="45333" x2="15714" y2="31833"/>
                        <a14:foregroundMark x1="15714" y1="31833" x2="23000" y2="26000"/>
                        <a14:foregroundMark x1="27286" y1="25333" x2="60571" y2="23000"/>
                        <a14:foregroundMark x1="41143" y1="21667" x2="53857" y2="22000"/>
                        <a14:foregroundMark x1="60429" y1="23000" x2="74571" y2="30000"/>
                        <a14:foregroundMark x1="73857" y1="27667" x2="86000" y2="36667"/>
                        <a14:foregroundMark x1="89571" y1="42167" x2="95714" y2="54167"/>
                        <a14:foregroundMark x1="95714" y1="54167" x2="95714" y2="54167"/>
                        <a14:foregroundMark x1="91571" y1="42833" x2="97571" y2="55500"/>
                        <a14:foregroundMark x1="73571" y1="85500" x2="56429" y2="85333"/>
                        <a14:foregroundMark x1="58286" y1="87500" x2="34571" y2="83667"/>
                        <a14:foregroundMark x1="34571" y1="83667" x2="20000" y2="77000"/>
                        <a14:foregroundMark x1="20000" y1="77000" x2="11143" y2="66333"/>
                        <a14:foregroundMark x1="11143" y1="66333" x2="8000" y2="53333"/>
                        <a14:foregroundMark x1="8000" y1="53333" x2="8143" y2="44000"/>
                        <a14:foregroundMark x1="8143" y1="44000" x2="12429" y2="34833"/>
                        <a14:foregroundMark x1="12429" y1="34833" x2="12571" y2="34833"/>
                        <a14:foregroundMark x1="25714" y1="24500" x2="39000" y2="20833"/>
                        <a14:foregroundMark x1="5571" y1="43833" x2="6143" y2="53000"/>
                        <a14:foregroundMark x1="98571" y1="55667" x2="95429" y2="66000"/>
                        <a14:foregroundMark x1="56429" y1="88333" x2="56429" y2="88333"/>
                        <a14:foregroundMark x1="31714" y1="74000" x2="62286" y2="27333"/>
                        <a14:foregroundMark x1="35429" y1="28667" x2="77571" y2="66333"/>
                        <a14:foregroundMark x1="82571" y1="51333" x2="75286" y2="72333"/>
                        <a14:foregroundMark x1="62714" y1="78333" x2="53714" y2="79333"/>
                        <a14:foregroundMark x1="53714" y1="79333" x2="20143" y2="70000"/>
                        <a14:foregroundMark x1="20143" y1="70000" x2="13143" y2="62833"/>
                        <a14:foregroundMark x1="13143" y1="62833" x2="13143" y2="62500"/>
                        <a14:foregroundMark x1="28143" y1="33167" x2="22143" y2="47000"/>
                        <a14:foregroundMark x1="44429" y1="17667" x2="44429" y2="17667"/>
                        <a14:foregroundMark x1="5429" y1="40667" x2="5429" y2="40667"/>
                        <a14:foregroundMark x1="3714" y1="47000" x2="3714" y2="50500"/>
                        <a14:foregroundMark x1="3857" y1="55000" x2="4286" y2="56667"/>
                        <a14:foregroundMark x1="6334" y1="62500" x2="6429" y2="62833"/>
                        <a14:foregroundMark x1="5714" y1="60333" x2="6334" y2="62500"/>
                        <a14:foregroundMark x1="4714" y1="59667" x2="4714" y2="59667"/>
                        <a14:foregroundMark x1="7429" y1="65833" x2="7429" y2="65833"/>
                        <a14:foregroundMark x1="9286" y1="68667" x2="9286" y2="68667"/>
                        <a14:foregroundMark x1="12286" y1="72167" x2="12286" y2="72167"/>
                        <a14:foregroundMark x1="13429" y1="73833" x2="13429" y2="73833"/>
                        <a14:foregroundMark x1="17286" y1="77167" x2="17286" y2="77167"/>
                        <a14:foregroundMark x1="20571" y1="79500" x2="20571" y2="79500"/>
                        <a14:foregroundMark x1="23143" y1="81000" x2="23143" y2="81000"/>
                        <a14:foregroundMark x1="25714" y1="82333" x2="25714" y2="82333"/>
                        <a14:foregroundMark x1="29143" y1="84167" x2="29143" y2="84167"/>
                        <a14:foregroundMark x1="33143" y1="86000" x2="33143" y2="86000"/>
                        <a14:foregroundMark x1="36000" y1="87000" x2="36000" y2="87000"/>
                        <a14:foregroundMark x1="31143" y1="85167" x2="31143" y2="85167"/>
                        <a14:foregroundMark x1="40286" y1="88000" x2="40286" y2="88000"/>
                        <a14:foregroundMark x1="46571" y1="89333" x2="46571" y2="89333"/>
                        <a14:foregroundMark x1="69143" y1="88667" x2="69143" y2="88667"/>
                        <a14:backgroundMark x1="4714" y1="62500" x2="4714" y2="62500"/>
                      </a14:backgroundRemoval>
                    </a14:imgEffect>
                  </a14:imgLayer>
                </a14:imgProps>
              </a:ext>
            </a:extLst>
          </a:blip>
          <a:srcRect t="16335" b="8000"/>
          <a:stretch/>
        </p:blipFill>
        <p:spPr>
          <a:xfrm>
            <a:off x="9083040" y="568728"/>
            <a:ext cx="1888804" cy="1225005"/>
          </a:xfrm>
          <a:prstGeom prst="rect">
            <a:avLst/>
          </a:prstGeom>
        </p:spPr>
      </p:pic>
      <p:pic>
        <p:nvPicPr>
          <p:cNvPr id="14" name="Picture 13">
            <a:extLst>
              <a:ext uri="{FF2B5EF4-FFF2-40B4-BE49-F238E27FC236}">
                <a16:creationId xmlns:a16="http://schemas.microsoft.com/office/drawing/2014/main" id="{F8193F90-D4AB-67C8-1BCE-A2E9933DA689}"/>
              </a:ext>
            </a:extLst>
          </p:cNvPr>
          <p:cNvPicPr>
            <a:picLocks noChangeAspect="1"/>
          </p:cNvPicPr>
          <p:nvPr/>
        </p:nvPicPr>
        <p:blipFill>
          <a:blip r:embed="rId5"/>
          <a:stretch>
            <a:fillRect/>
          </a:stretch>
        </p:blipFill>
        <p:spPr>
          <a:xfrm>
            <a:off x="10854380" y="364141"/>
            <a:ext cx="883422" cy="1140877"/>
          </a:xfrm>
          <a:prstGeom prst="rect">
            <a:avLst/>
          </a:prstGeom>
        </p:spPr>
      </p:pic>
      <p:pic>
        <p:nvPicPr>
          <p:cNvPr id="13" name="Picture 12">
            <a:extLst>
              <a:ext uri="{FF2B5EF4-FFF2-40B4-BE49-F238E27FC236}">
                <a16:creationId xmlns:a16="http://schemas.microsoft.com/office/drawing/2014/main" id="{5FC1AD94-398A-248A-7CF7-7D281C2C942C}"/>
              </a:ext>
            </a:extLst>
          </p:cNvPr>
          <p:cNvPicPr>
            <a:picLocks noChangeAspect="1"/>
          </p:cNvPicPr>
          <p:nvPr/>
        </p:nvPicPr>
        <p:blipFill>
          <a:blip r:embed="rId5"/>
          <a:stretch>
            <a:fillRect/>
          </a:stretch>
        </p:blipFill>
        <p:spPr>
          <a:xfrm>
            <a:off x="529015" y="2043587"/>
            <a:ext cx="2455751" cy="3171428"/>
          </a:xfrm>
          <a:prstGeom prst="rect">
            <a:avLst/>
          </a:prstGeom>
        </p:spPr>
      </p:pic>
      <p:sp>
        <p:nvSpPr>
          <p:cNvPr id="2" name="Title 1">
            <a:extLst>
              <a:ext uri="{FF2B5EF4-FFF2-40B4-BE49-F238E27FC236}">
                <a16:creationId xmlns:a16="http://schemas.microsoft.com/office/drawing/2014/main" id="{1F0D4C31-A6A9-46CB-BE1D-D9CCB07F4429}"/>
              </a:ext>
            </a:extLst>
          </p:cNvPr>
          <p:cNvSpPr>
            <a:spLocks noGrp="1"/>
          </p:cNvSpPr>
          <p:nvPr>
            <p:ph type="title"/>
          </p:nvPr>
        </p:nvSpPr>
        <p:spPr/>
        <p:txBody>
          <a:bodyPr/>
          <a:lstStyle/>
          <a:p>
            <a:r>
              <a:rPr lang="en-US" b="1" dirty="0">
                <a:solidFill>
                  <a:srgbClr val="152EA9"/>
                </a:solidFill>
              </a:rPr>
              <a:t>ICAO </a:t>
            </a:r>
            <a:r>
              <a:rPr lang="en-US" dirty="0">
                <a:solidFill>
                  <a:srgbClr val="152EA9"/>
                </a:solidFill>
              </a:rPr>
              <a:t>Doc 9261 Heliport Manual </a:t>
            </a:r>
            <a:r>
              <a:rPr lang="en-US" b="1" dirty="0">
                <a:solidFill>
                  <a:srgbClr val="152EA9"/>
                </a:solidFill>
              </a:rPr>
              <a:t>Regulation </a:t>
            </a:r>
          </a:p>
        </p:txBody>
      </p:sp>
      <p:sp>
        <p:nvSpPr>
          <p:cNvPr id="12" name="TextBox 11">
            <a:extLst>
              <a:ext uri="{FF2B5EF4-FFF2-40B4-BE49-F238E27FC236}">
                <a16:creationId xmlns:a16="http://schemas.microsoft.com/office/drawing/2014/main" id="{312EB513-7385-45D5-BFDC-E821318BA824}"/>
              </a:ext>
            </a:extLst>
          </p:cNvPr>
          <p:cNvSpPr txBox="1"/>
          <p:nvPr/>
        </p:nvSpPr>
        <p:spPr>
          <a:xfrm>
            <a:off x="3057842" y="1963410"/>
            <a:ext cx="6474822" cy="646331"/>
          </a:xfrm>
          <a:prstGeom prst="rect">
            <a:avLst/>
          </a:prstGeom>
          <a:noFill/>
        </p:spPr>
        <p:txBody>
          <a:bodyPr wrap="square">
            <a:spAutoFit/>
          </a:bodyPr>
          <a:lstStyle/>
          <a:p>
            <a:r>
              <a:rPr lang="en-US" b="1" dirty="0">
                <a:solidFill>
                  <a:srgbClr val="152EA9"/>
                </a:solidFill>
              </a:rPr>
              <a:t>Global Regulation : </a:t>
            </a:r>
          </a:p>
          <a:p>
            <a:r>
              <a:rPr lang="en-US" dirty="0">
                <a:solidFill>
                  <a:srgbClr val="152EA9"/>
                </a:solidFill>
              </a:rPr>
              <a:t>ICAO Doc 9261 ‘Heliport Manual’</a:t>
            </a:r>
          </a:p>
        </p:txBody>
      </p:sp>
      <p:sp>
        <p:nvSpPr>
          <p:cNvPr id="4" name="TextBox 3">
            <a:extLst>
              <a:ext uri="{FF2B5EF4-FFF2-40B4-BE49-F238E27FC236}">
                <a16:creationId xmlns:a16="http://schemas.microsoft.com/office/drawing/2014/main" id="{EEDDDA7F-0F1E-78A3-1E73-FAE03BB7B51D}"/>
              </a:ext>
            </a:extLst>
          </p:cNvPr>
          <p:cNvSpPr txBox="1"/>
          <p:nvPr/>
        </p:nvSpPr>
        <p:spPr>
          <a:xfrm>
            <a:off x="442914" y="1219200"/>
            <a:ext cx="8951940" cy="646331"/>
          </a:xfrm>
          <a:prstGeom prst="rect">
            <a:avLst/>
          </a:prstGeom>
          <a:noFill/>
        </p:spPr>
        <p:txBody>
          <a:bodyPr wrap="square" rtlCol="0">
            <a:spAutoFit/>
          </a:bodyPr>
          <a:lstStyle/>
          <a:p>
            <a:r>
              <a:rPr lang="en-US" dirty="0">
                <a:solidFill>
                  <a:srgbClr val="152EA9"/>
                </a:solidFill>
              </a:rPr>
              <a:t>Fire Fighting foams system design for Heliports are regulated by many standards (ICAO, CAP437, NFPA418, …)</a:t>
            </a:r>
          </a:p>
        </p:txBody>
      </p:sp>
      <p:sp>
        <p:nvSpPr>
          <p:cNvPr id="10" name="TextBox 9">
            <a:extLst>
              <a:ext uri="{FF2B5EF4-FFF2-40B4-BE49-F238E27FC236}">
                <a16:creationId xmlns:a16="http://schemas.microsoft.com/office/drawing/2014/main" id="{B0210A9A-51C6-C1D8-E6B1-79CAF49F1266}"/>
              </a:ext>
            </a:extLst>
          </p:cNvPr>
          <p:cNvSpPr txBox="1"/>
          <p:nvPr/>
        </p:nvSpPr>
        <p:spPr>
          <a:xfrm>
            <a:off x="3057842" y="5435668"/>
            <a:ext cx="7998848" cy="338554"/>
          </a:xfrm>
          <a:prstGeom prst="rect">
            <a:avLst/>
          </a:prstGeom>
          <a:noFill/>
        </p:spPr>
        <p:txBody>
          <a:bodyPr wrap="square">
            <a:spAutoFit/>
          </a:bodyPr>
          <a:lstStyle/>
          <a:p>
            <a:r>
              <a:rPr lang="en-US" sz="1600" dirty="0">
                <a:solidFill>
                  <a:srgbClr val="FF0000"/>
                </a:solidFill>
              </a:rPr>
              <a:t>NFF-3B would not be suitable for systems using Sea Water (e.g. CAP437)</a:t>
            </a:r>
          </a:p>
        </p:txBody>
      </p:sp>
      <p:graphicFrame>
        <p:nvGraphicFramePr>
          <p:cNvPr id="17" name="Table 16">
            <a:extLst>
              <a:ext uri="{FF2B5EF4-FFF2-40B4-BE49-F238E27FC236}">
                <a16:creationId xmlns:a16="http://schemas.microsoft.com/office/drawing/2014/main" id="{4195B5B5-2450-E00B-4993-29BCC9C57E9C}"/>
              </a:ext>
            </a:extLst>
          </p:cNvPr>
          <p:cNvGraphicFramePr>
            <a:graphicFrameLocks noGrp="1"/>
          </p:cNvGraphicFramePr>
          <p:nvPr>
            <p:extLst>
              <p:ext uri="{D42A27DB-BD31-4B8C-83A1-F6EECF244321}">
                <p14:modId xmlns:p14="http://schemas.microsoft.com/office/powerpoint/2010/main" val="1861862525"/>
              </p:ext>
            </p:extLst>
          </p:nvPr>
        </p:nvGraphicFramePr>
        <p:xfrm>
          <a:off x="3175364" y="2687372"/>
          <a:ext cx="3817620" cy="1261110"/>
        </p:xfrm>
        <a:graphic>
          <a:graphicData uri="http://schemas.openxmlformats.org/drawingml/2006/table">
            <a:tbl>
              <a:tblPr/>
              <a:tblGrid>
                <a:gridCol w="785548">
                  <a:extLst>
                    <a:ext uri="{9D8B030D-6E8A-4147-A177-3AD203B41FA5}">
                      <a16:colId xmlns:a16="http://schemas.microsoft.com/office/drawing/2014/main" val="1351725043"/>
                    </a:ext>
                  </a:extLst>
                </a:gridCol>
                <a:gridCol w="3032072">
                  <a:extLst>
                    <a:ext uri="{9D8B030D-6E8A-4147-A177-3AD203B41FA5}">
                      <a16:colId xmlns:a16="http://schemas.microsoft.com/office/drawing/2014/main" val="3185537082"/>
                    </a:ext>
                  </a:extLst>
                </a:gridCol>
              </a:tblGrid>
              <a:tr h="150312">
                <a:tc gridSpan="2">
                  <a:txBody>
                    <a:bodyPr/>
                    <a:lstStyle/>
                    <a:p>
                      <a:pPr algn="l" fontAlgn="b"/>
                      <a:r>
                        <a:rPr lang="en-US" sz="1200" b="1" i="0" u="none" strike="noStrike" dirty="0">
                          <a:solidFill>
                            <a:srgbClr val="000000"/>
                          </a:solidFill>
                          <a:effectLst/>
                          <a:latin typeface="Calibri" panose="020F0502020204030204" pitchFamily="34" charset="0"/>
                        </a:rPr>
                        <a:t>Table 6.1 Heliport fire fighting category</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840097826"/>
                  </a:ext>
                </a:extLst>
              </a:tr>
              <a:tr h="166417">
                <a:tc>
                  <a:txBody>
                    <a:bodyPr/>
                    <a:lstStyle/>
                    <a:p>
                      <a:pPr algn="l" fontAlgn="b"/>
                      <a:r>
                        <a:rPr lang="en-US" sz="1400" b="0" i="0" u="none" strike="noStrike">
                          <a:solidFill>
                            <a:srgbClr val="000000"/>
                          </a:solidFill>
                          <a:effectLst/>
                          <a:latin typeface="Calibri" panose="020F0502020204030204" pitchFamily="34" charset="0"/>
                        </a:rPr>
                        <a:t>Category</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Helicopter over-all length </a:t>
                      </a:r>
                      <a:r>
                        <a:rPr lang="en-US" sz="1400" b="0" i="0" u="none" strike="noStrike" baseline="30000">
                          <a:solidFill>
                            <a:srgbClr val="000000"/>
                          </a:solidFill>
                          <a:effectLst/>
                          <a:latin typeface="Calibri" panose="020F0502020204030204" pitchFamily="34" charset="0"/>
                        </a:rPr>
                        <a:t>1</a:t>
                      </a:r>
                      <a:endParaRPr lang="en-US" sz="14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68410727"/>
                  </a:ext>
                </a:extLst>
              </a:tr>
              <a:tr h="150312">
                <a:tc>
                  <a:txBody>
                    <a:bodyPr/>
                    <a:lstStyle/>
                    <a:p>
                      <a:pPr algn="ctr" fontAlgn="b"/>
                      <a:r>
                        <a:rPr lang="en-US" sz="1400" b="1" i="0" u="none" strike="noStrike">
                          <a:solidFill>
                            <a:srgbClr val="000000"/>
                          </a:solidFill>
                          <a:effectLst/>
                          <a:latin typeface="Calibri" panose="020F0502020204030204" pitchFamily="34" charset="0"/>
                        </a:rPr>
                        <a:t>H1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up to but not including 15 m</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614462167"/>
                  </a:ext>
                </a:extLst>
              </a:tr>
              <a:tr h="150312">
                <a:tc>
                  <a:txBody>
                    <a:bodyPr/>
                    <a:lstStyle/>
                    <a:p>
                      <a:pPr algn="ctr" fontAlgn="b"/>
                      <a:r>
                        <a:rPr lang="en-US" sz="1400" b="1" i="0" u="none" strike="noStrike">
                          <a:solidFill>
                            <a:srgbClr val="000000"/>
                          </a:solidFill>
                          <a:effectLst/>
                          <a:latin typeface="Calibri" panose="020F0502020204030204" pitchFamily="34" charset="0"/>
                        </a:rPr>
                        <a:t>H2</a:t>
                      </a:r>
                    </a:p>
                  </a:txBody>
                  <a:tcPr marL="9525" marR="9525" marT="9525" marB="0" anchor="b">
                    <a:lnL>
                      <a:noFill/>
                    </a:lnL>
                    <a:lnR>
                      <a:noFill/>
                    </a:lnR>
                    <a:lnT>
                      <a:noFill/>
                    </a:lnT>
                    <a:lnB>
                      <a:noFill/>
                    </a:lnB>
                    <a:solidFill>
                      <a:srgbClr val="FFFFFF"/>
                    </a:solidFill>
                  </a:tcPr>
                </a:tc>
                <a:tc>
                  <a:txBody>
                    <a:bodyPr/>
                    <a:lstStyle/>
                    <a:p>
                      <a:pPr algn="ctr" fontAlgn="b"/>
                      <a:r>
                        <a:rPr lang="en-US" sz="1400" b="0" i="0" u="none" strike="noStrike" dirty="0">
                          <a:solidFill>
                            <a:srgbClr val="000000"/>
                          </a:solidFill>
                          <a:effectLst/>
                          <a:latin typeface="Calibri" panose="020F0502020204030204" pitchFamily="34" charset="0"/>
                        </a:rPr>
                        <a:t>from 15m up to but not including 24m</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1497671852"/>
                  </a:ext>
                </a:extLst>
              </a:tr>
              <a:tr h="150312">
                <a:tc>
                  <a:txBody>
                    <a:bodyPr/>
                    <a:lstStyle/>
                    <a:p>
                      <a:pPr algn="ctr" fontAlgn="b"/>
                      <a:r>
                        <a:rPr lang="en-US" sz="1400" b="1" i="0" u="none" strike="noStrike">
                          <a:solidFill>
                            <a:srgbClr val="000000"/>
                          </a:solidFill>
                          <a:effectLst/>
                          <a:latin typeface="Calibri" panose="020F0502020204030204" pitchFamily="34" charset="0"/>
                        </a:rPr>
                        <a:t>H3</a:t>
                      </a:r>
                    </a:p>
                  </a:txBody>
                  <a:tcPr marL="9525" marR="9525" marT="9525" marB="0" anchor="b">
                    <a:lnL>
                      <a:noFill/>
                    </a:lnL>
                    <a:lnR>
                      <a:noFill/>
                    </a:lnR>
                    <a:lnT>
                      <a:noFill/>
                    </a:lnT>
                    <a:lnB>
                      <a:noFill/>
                    </a:lnB>
                    <a:solidFill>
                      <a:srgbClr val="FFFFFF"/>
                    </a:solidFill>
                  </a:tcPr>
                </a:tc>
                <a:tc>
                  <a:txBody>
                    <a:bodyPr/>
                    <a:lstStyle/>
                    <a:p>
                      <a:pPr algn="ctr" fontAlgn="b"/>
                      <a:r>
                        <a:rPr lang="en-US" sz="1400" b="0" i="0" u="none" strike="noStrike">
                          <a:solidFill>
                            <a:srgbClr val="000000"/>
                          </a:solidFill>
                          <a:effectLst/>
                          <a:latin typeface="Calibri" panose="020F0502020204030204" pitchFamily="34" charset="0"/>
                        </a:rPr>
                        <a:t>from 24m up to but not including 35m</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2698690343"/>
                  </a:ext>
                </a:extLst>
              </a:tr>
              <a:tr h="150312">
                <a:tc gridSpan="2">
                  <a:txBody>
                    <a:bodyPr/>
                    <a:lstStyle/>
                    <a:p>
                      <a:pPr algn="l" fontAlgn="b"/>
                      <a:r>
                        <a:rPr lang="en-US" sz="1100" b="0" i="0" u="none" strike="noStrike" dirty="0">
                          <a:solidFill>
                            <a:srgbClr val="000000"/>
                          </a:solidFill>
                          <a:effectLst/>
                          <a:latin typeface="Calibri" panose="020F0502020204030204" pitchFamily="34" charset="0"/>
                        </a:rPr>
                        <a:t>1. Helicopter length, including the tail boom and the rotors</a:t>
                      </a:r>
                    </a:p>
                  </a:txBody>
                  <a:tcPr marL="9525" marR="9525" marT="9525" marB="0" anchor="b">
                    <a:lnL>
                      <a:noFill/>
                    </a:lnL>
                    <a:lnR>
                      <a:noFill/>
                    </a:lnR>
                    <a:lnT>
                      <a:noFill/>
                    </a:lnT>
                    <a:lnB>
                      <a:noFill/>
                    </a:lnB>
                    <a:solidFill>
                      <a:srgbClr val="FFFFFF"/>
                    </a:solidFill>
                  </a:tcPr>
                </a:tc>
                <a:tc hMerge="1">
                  <a:txBody>
                    <a:bodyPr/>
                    <a:lstStyle/>
                    <a:p>
                      <a:endParaRPr lang="en-US"/>
                    </a:p>
                  </a:txBody>
                  <a:tcPr/>
                </a:tc>
                <a:extLst>
                  <a:ext uri="{0D108BD9-81ED-4DB2-BD59-A6C34878D82A}">
                    <a16:rowId xmlns:a16="http://schemas.microsoft.com/office/drawing/2014/main" val="2454637441"/>
                  </a:ext>
                </a:extLst>
              </a:tr>
            </a:tbl>
          </a:graphicData>
        </a:graphic>
      </p:graphicFrame>
      <p:graphicFrame>
        <p:nvGraphicFramePr>
          <p:cNvPr id="19" name="Table 18">
            <a:extLst>
              <a:ext uri="{FF2B5EF4-FFF2-40B4-BE49-F238E27FC236}">
                <a16:creationId xmlns:a16="http://schemas.microsoft.com/office/drawing/2014/main" id="{53613F52-9A45-AE58-E298-B7D23FDC52B0}"/>
              </a:ext>
            </a:extLst>
          </p:cNvPr>
          <p:cNvGraphicFramePr>
            <a:graphicFrameLocks noGrp="1"/>
          </p:cNvGraphicFramePr>
          <p:nvPr>
            <p:extLst>
              <p:ext uri="{D42A27DB-BD31-4B8C-83A1-F6EECF244321}">
                <p14:modId xmlns:p14="http://schemas.microsoft.com/office/powerpoint/2010/main" val="36000490"/>
              </p:ext>
            </p:extLst>
          </p:nvPr>
        </p:nvGraphicFramePr>
        <p:xfrm>
          <a:off x="7183582" y="2309989"/>
          <a:ext cx="4610100" cy="2847975"/>
        </p:xfrm>
        <a:graphic>
          <a:graphicData uri="http://schemas.openxmlformats.org/drawingml/2006/table">
            <a:tbl>
              <a:tblPr/>
              <a:tblGrid>
                <a:gridCol w="44450">
                  <a:extLst>
                    <a:ext uri="{9D8B030D-6E8A-4147-A177-3AD203B41FA5}">
                      <a16:colId xmlns:a16="http://schemas.microsoft.com/office/drawing/2014/main" val="4056099828"/>
                    </a:ext>
                  </a:extLst>
                </a:gridCol>
                <a:gridCol w="311640">
                  <a:extLst>
                    <a:ext uri="{9D8B030D-6E8A-4147-A177-3AD203B41FA5}">
                      <a16:colId xmlns:a16="http://schemas.microsoft.com/office/drawing/2014/main" val="3750234167"/>
                    </a:ext>
                  </a:extLst>
                </a:gridCol>
                <a:gridCol w="2193772">
                  <a:extLst>
                    <a:ext uri="{9D8B030D-6E8A-4147-A177-3AD203B41FA5}">
                      <a16:colId xmlns:a16="http://schemas.microsoft.com/office/drawing/2014/main" val="1829295538"/>
                    </a:ext>
                  </a:extLst>
                </a:gridCol>
                <a:gridCol w="686746">
                  <a:extLst>
                    <a:ext uri="{9D8B030D-6E8A-4147-A177-3AD203B41FA5}">
                      <a16:colId xmlns:a16="http://schemas.microsoft.com/office/drawing/2014/main" val="1485184335"/>
                    </a:ext>
                  </a:extLst>
                </a:gridCol>
                <a:gridCol w="686746">
                  <a:extLst>
                    <a:ext uri="{9D8B030D-6E8A-4147-A177-3AD203B41FA5}">
                      <a16:colId xmlns:a16="http://schemas.microsoft.com/office/drawing/2014/main" val="2305350522"/>
                    </a:ext>
                  </a:extLst>
                </a:gridCol>
                <a:gridCol w="686746">
                  <a:extLst>
                    <a:ext uri="{9D8B030D-6E8A-4147-A177-3AD203B41FA5}">
                      <a16:colId xmlns:a16="http://schemas.microsoft.com/office/drawing/2014/main" val="1745381137"/>
                    </a:ext>
                  </a:extLst>
                </a:gridCol>
              </a:tblGrid>
              <a:tr h="390525">
                <a:tc gridSpan="6">
                  <a:txBody>
                    <a:bodyPr/>
                    <a:lstStyle/>
                    <a:p>
                      <a:pPr algn="l" fontAlgn="b"/>
                      <a:r>
                        <a:rPr lang="en-US" sz="1200" b="1" i="0" u="none" strike="noStrike" dirty="0">
                          <a:solidFill>
                            <a:srgbClr val="000000"/>
                          </a:solidFill>
                          <a:effectLst/>
                          <a:latin typeface="Calibri" panose="020F0502020204030204" pitchFamily="34" charset="0"/>
                        </a:rPr>
                        <a:t>Table 6.4 Calculation of critical area and amounts of water needed for foam production using ICAO B level foam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65453812"/>
                  </a:ext>
                </a:extLst>
              </a:tr>
              <a:tr h="200025">
                <a:tc gridSpan="2">
                  <a:txBody>
                    <a:bodyPr/>
                    <a:lstStyle/>
                    <a:p>
                      <a:pPr algn="l"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gridSpan="3">
                  <a:txBody>
                    <a:bodyPr/>
                    <a:lstStyle/>
                    <a:p>
                      <a:pPr algn="l" fontAlgn="b"/>
                      <a:r>
                        <a:rPr lang="en-US" sz="1200" b="0" i="0" u="none" strike="noStrike">
                          <a:solidFill>
                            <a:srgbClr val="000000"/>
                          </a:solidFill>
                          <a:effectLst/>
                          <a:latin typeface="Calibri" panose="020F0502020204030204" pitchFamily="34" charset="0"/>
                        </a:rPr>
                        <a:t>Helicopter fire fighting category</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31437331"/>
                  </a:ext>
                </a:extLst>
              </a:tr>
              <a:tr h="200025">
                <a:tc gridSpan="2">
                  <a:txBody>
                    <a:bodyPr/>
                    <a:lstStyle/>
                    <a:p>
                      <a:pPr algn="l"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a:solidFill>
                            <a:srgbClr val="000000"/>
                          </a:solidFill>
                          <a:effectLst/>
                          <a:latin typeface="Calibri" panose="020F0502020204030204" pitchFamily="34" charset="0"/>
                        </a:rPr>
                        <a:t>H1</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a:solidFill>
                            <a:srgbClr val="000000"/>
                          </a:solidFill>
                          <a:effectLst/>
                          <a:latin typeface="Calibri" panose="020F0502020204030204" pitchFamily="34" charset="0"/>
                        </a:rPr>
                        <a:t>H2</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a:solidFill>
                            <a:srgbClr val="000000"/>
                          </a:solidFill>
                          <a:effectLst/>
                          <a:latin typeface="Calibri" panose="020F0502020204030204" pitchFamily="34" charset="0"/>
                        </a:rPr>
                        <a:t>H3</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30445191"/>
                  </a:ext>
                </a:extLst>
              </a:tr>
              <a:tr h="228600">
                <a:tc gridSpan="3">
                  <a:txBody>
                    <a:bodyPr/>
                    <a:lstStyle/>
                    <a:p>
                      <a:pPr algn="l" fontAlgn="b"/>
                      <a:r>
                        <a:rPr lang="en-US" sz="1200" b="0" i="0" u="none" strike="noStrike">
                          <a:solidFill>
                            <a:srgbClr val="000000"/>
                          </a:solidFill>
                          <a:effectLst/>
                          <a:latin typeface="Calibri" panose="020F0502020204030204" pitchFamily="34" charset="0"/>
                        </a:rPr>
                        <a:t>Critical area (m</a:t>
                      </a:r>
                      <a:r>
                        <a:rPr lang="en-US" sz="1200" b="0" i="0" u="none" strike="noStrike" baseline="30000">
                          <a:solidFill>
                            <a:srgbClr val="000000"/>
                          </a:solidFill>
                          <a:effectLst/>
                          <a:latin typeface="Calibri" panose="020F0502020204030204" pitchFamily="34" charset="0"/>
                        </a:rPr>
                        <a:t>2</a:t>
                      </a:r>
                      <a:r>
                        <a:rPr lang="en-US" sz="1200" b="0" i="0" u="none" strike="noStrike">
                          <a:solidFill>
                            <a:srgbClr val="000000"/>
                          </a:solidFill>
                          <a:effectLst/>
                          <a:latin typeface="Calibri" panose="020F0502020204030204" pitchFamily="34" charset="0"/>
                        </a:rPr>
                        <a:t>)</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n-US"/>
                    </a:p>
                  </a:txBody>
                  <a:tcPr/>
                </a:tc>
                <a:tc hMerge="1">
                  <a:txBody>
                    <a:bodyPr/>
                    <a:lstStyle/>
                    <a:p>
                      <a:endParaRPr lang="en-US"/>
                    </a:p>
                  </a:txBody>
                  <a:tcPr/>
                </a:tc>
                <a:tc>
                  <a:txBody>
                    <a:bodyPr/>
                    <a:lstStyle/>
                    <a:p>
                      <a:pPr algn="ctr" fontAlgn="b"/>
                      <a:r>
                        <a:rPr lang="en-US" sz="1200" b="0" i="0" u="none" strike="noStrike">
                          <a:solidFill>
                            <a:srgbClr val="000000"/>
                          </a:solidFill>
                          <a:effectLst/>
                          <a:latin typeface="Calibri" panose="020F0502020204030204" pitchFamily="34" charset="0"/>
                        </a:rPr>
                        <a:t>47</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87</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144</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717330899"/>
                  </a:ext>
                </a:extLst>
              </a:tr>
              <a:tr h="228600">
                <a:tc gridSpan="3">
                  <a:txBody>
                    <a:bodyPr/>
                    <a:lstStyle/>
                    <a:p>
                      <a:pPr algn="l" fontAlgn="b"/>
                      <a:r>
                        <a:rPr lang="en-US" sz="1200" b="0" i="0" u="none" strike="noStrike">
                          <a:solidFill>
                            <a:srgbClr val="000000"/>
                          </a:solidFill>
                          <a:effectLst/>
                          <a:latin typeface="Calibri" panose="020F0502020204030204" pitchFamily="34" charset="0"/>
                        </a:rPr>
                        <a:t>Application rate (L/min/m</a:t>
                      </a:r>
                      <a:r>
                        <a:rPr lang="en-US" sz="1200" b="0" i="0" u="none" strike="noStrike" baseline="30000">
                          <a:solidFill>
                            <a:srgbClr val="000000"/>
                          </a:solidFill>
                          <a:effectLst/>
                          <a:latin typeface="Calibri" panose="020F0502020204030204" pitchFamily="34" charset="0"/>
                        </a:rPr>
                        <a:t>2</a:t>
                      </a:r>
                      <a:r>
                        <a:rPr lang="en-US" sz="1200" b="0" i="0" u="none" strike="noStrike">
                          <a:solidFill>
                            <a:srgbClr val="000000"/>
                          </a:solidFill>
                          <a:effectLst/>
                          <a:latin typeface="Calibri" panose="020F0502020204030204" pitchFamily="34" charset="0"/>
                        </a:rPr>
                        <a:t>)</a:t>
                      </a:r>
                    </a:p>
                  </a:txBody>
                  <a:tcPr marL="9525" marR="9525" marT="9525"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a:txBody>
                    <a:bodyPr/>
                    <a:lstStyle/>
                    <a:p>
                      <a:pPr algn="ctr" fontAlgn="b"/>
                      <a:r>
                        <a:rPr lang="en-US" sz="1200" b="1" i="0" u="none" strike="noStrike" dirty="0">
                          <a:solidFill>
                            <a:srgbClr val="000000"/>
                          </a:solidFill>
                          <a:effectLst/>
                          <a:latin typeface="Calibri" panose="020F0502020204030204" pitchFamily="34" charset="0"/>
                        </a:rPr>
                        <a:t>5.5</a:t>
                      </a:r>
                    </a:p>
                  </a:txBody>
                  <a:tcPr marL="9525" marR="9525" marT="9525" marB="0" anchor="b">
                    <a:lnL>
                      <a:noFill/>
                    </a:lnL>
                    <a:lnR>
                      <a:noFill/>
                    </a:lnR>
                    <a:lnT>
                      <a:noFill/>
                    </a:lnT>
                    <a:lnB>
                      <a:noFill/>
                    </a:lnB>
                    <a:solidFill>
                      <a:srgbClr val="FFFFFF"/>
                    </a:solidFill>
                  </a:tcPr>
                </a:tc>
                <a:tc>
                  <a:txBody>
                    <a:bodyPr/>
                    <a:lstStyle/>
                    <a:p>
                      <a:pPr algn="ctr" fontAlgn="b"/>
                      <a:r>
                        <a:rPr lang="en-US" sz="1200" b="1" i="0" u="none" strike="noStrike" dirty="0">
                          <a:solidFill>
                            <a:srgbClr val="000000"/>
                          </a:solidFill>
                          <a:effectLst/>
                          <a:latin typeface="Calibri" panose="020F0502020204030204" pitchFamily="34" charset="0"/>
                        </a:rPr>
                        <a:t>5.5</a:t>
                      </a:r>
                    </a:p>
                  </a:txBody>
                  <a:tcPr marL="9525" marR="9525" marT="9525" marB="0" anchor="b">
                    <a:lnL>
                      <a:noFill/>
                    </a:lnL>
                    <a:lnR>
                      <a:noFill/>
                    </a:lnR>
                    <a:lnT>
                      <a:noFill/>
                    </a:lnT>
                    <a:lnB>
                      <a:noFill/>
                    </a:lnB>
                    <a:solidFill>
                      <a:srgbClr val="FFFFFF"/>
                    </a:solidFill>
                  </a:tcPr>
                </a:tc>
                <a:tc>
                  <a:txBody>
                    <a:bodyPr/>
                    <a:lstStyle/>
                    <a:p>
                      <a:pPr algn="ctr" fontAlgn="b"/>
                      <a:r>
                        <a:rPr lang="en-US" sz="1200" b="1" i="0" u="none" strike="noStrike" dirty="0">
                          <a:solidFill>
                            <a:srgbClr val="000000"/>
                          </a:solidFill>
                          <a:effectLst/>
                          <a:latin typeface="Calibri" panose="020F0502020204030204" pitchFamily="34" charset="0"/>
                        </a:rPr>
                        <a:t>5.5</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280807869"/>
                  </a:ext>
                </a:extLst>
              </a:tr>
              <a:tr h="200025">
                <a:tc gridSpan="3">
                  <a:txBody>
                    <a:bodyPr/>
                    <a:lstStyle/>
                    <a:p>
                      <a:pPr algn="l" fontAlgn="b"/>
                      <a:r>
                        <a:rPr lang="en-US" sz="1200" b="0" i="0" u="none" strike="noStrike">
                          <a:solidFill>
                            <a:srgbClr val="000000"/>
                          </a:solidFill>
                          <a:effectLst/>
                          <a:latin typeface="Calibri" panose="020F0502020204030204" pitchFamily="34" charset="0"/>
                        </a:rPr>
                        <a:t>Discharge rate - foam solution (L/min)</a:t>
                      </a:r>
                    </a:p>
                  </a:txBody>
                  <a:tcPr marL="9525" marR="9525" marT="9525"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a:txBody>
                    <a:bodyPr/>
                    <a:lstStyle/>
                    <a:p>
                      <a:pPr algn="ctr" fontAlgn="b"/>
                      <a:r>
                        <a:rPr lang="en-US" sz="1200" b="0" i="0" u="none" strike="noStrike">
                          <a:solidFill>
                            <a:srgbClr val="000000"/>
                          </a:solidFill>
                          <a:effectLst/>
                          <a:latin typeface="Calibri" panose="020F0502020204030204" pitchFamily="34" charset="0"/>
                        </a:rPr>
                        <a:t>250</a:t>
                      </a:r>
                    </a:p>
                  </a:txBody>
                  <a:tcPr marL="9525" marR="9525" marT="9525" marB="0" anchor="b">
                    <a:lnL>
                      <a:noFill/>
                    </a:lnL>
                    <a:lnR>
                      <a:noFill/>
                    </a:lnR>
                    <a:lnT>
                      <a:noFill/>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500</a:t>
                      </a:r>
                    </a:p>
                  </a:txBody>
                  <a:tcPr marL="9525" marR="9525" marT="9525" marB="0" anchor="b">
                    <a:lnL>
                      <a:noFill/>
                    </a:lnL>
                    <a:lnR>
                      <a:noFill/>
                    </a:lnR>
                    <a:lnT>
                      <a:noFill/>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800</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332104516"/>
                  </a:ext>
                </a:extLst>
              </a:tr>
              <a:tr h="200025">
                <a:tc gridSpan="3">
                  <a:txBody>
                    <a:bodyPr/>
                    <a:lstStyle/>
                    <a:p>
                      <a:pPr algn="l" fontAlgn="b"/>
                      <a:r>
                        <a:rPr lang="en-US" sz="1200" b="0" i="0" u="none" strike="noStrike">
                          <a:solidFill>
                            <a:srgbClr val="000000"/>
                          </a:solidFill>
                          <a:effectLst/>
                          <a:latin typeface="Calibri" panose="020F0502020204030204" pitchFamily="34" charset="0"/>
                        </a:rPr>
                        <a:t>Water needed for foam production </a:t>
                      </a:r>
                    </a:p>
                  </a:txBody>
                  <a:tcPr marL="9525" marR="9525" marT="9525"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a:txBody>
                    <a:bodyPr/>
                    <a:lstStyle/>
                    <a:p>
                      <a:pPr algn="ctr"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3958066082"/>
                  </a:ext>
                </a:extLst>
              </a:tr>
              <a:tr h="200025">
                <a:tc>
                  <a:txBody>
                    <a:bodyPr/>
                    <a:lstStyle/>
                    <a:p>
                      <a:pPr algn="l"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gridSpan="2">
                  <a:txBody>
                    <a:bodyPr/>
                    <a:lstStyle/>
                    <a:p>
                      <a:pPr algn="l" fontAlgn="b"/>
                      <a:r>
                        <a:rPr lang="en-US" sz="1200" b="0" i="0" u="none" strike="noStrike">
                          <a:solidFill>
                            <a:srgbClr val="000000"/>
                          </a:solidFill>
                          <a:effectLst/>
                          <a:latin typeface="Calibri" panose="020F0502020204030204" pitchFamily="34" charset="0"/>
                        </a:rPr>
                        <a:t>Surface level heliport (L)</a:t>
                      </a:r>
                    </a:p>
                  </a:txBody>
                  <a:tcPr marL="9525" marR="9525" marT="9525" marB="0" anchor="b">
                    <a:lnL>
                      <a:noFill/>
                    </a:lnL>
                    <a:lnR>
                      <a:noFill/>
                    </a:lnR>
                    <a:lnT>
                      <a:noFill/>
                    </a:lnT>
                    <a:lnB>
                      <a:noFill/>
                    </a:lnB>
                    <a:solidFill>
                      <a:srgbClr val="FFFFFF"/>
                    </a:solidFill>
                  </a:tcPr>
                </a:tc>
                <a:tc hMerge="1">
                  <a:txBody>
                    <a:bodyPr/>
                    <a:lstStyle/>
                    <a:p>
                      <a:pPr algn="l" fontAlgn="b"/>
                      <a:r>
                        <a:rPr lang="en-US" sz="1200" b="0" i="0" u="none" strike="noStrike">
                          <a:solidFill>
                            <a:srgbClr val="000000"/>
                          </a:solidFill>
                          <a:effectLst/>
                          <a:latin typeface="Calibri" panose="020F0502020204030204" pitchFamily="34" charset="0"/>
                        </a:rPr>
                        <a:t>Surface level heliport (L)</a:t>
                      </a:r>
                    </a:p>
                  </a:txBody>
                  <a:tcPr marL="9525" marR="9525" marT="9525" marB="0" anchor="b">
                    <a:lnL>
                      <a:noFill/>
                    </a:lnL>
                    <a:lnR>
                      <a:noFill/>
                    </a:lnR>
                    <a:lnT>
                      <a:noFill/>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500</a:t>
                      </a:r>
                    </a:p>
                  </a:txBody>
                  <a:tcPr marL="9525" marR="9525" marT="9525" marB="0" anchor="b">
                    <a:lnL>
                      <a:noFill/>
                    </a:lnL>
                    <a:lnR>
                      <a:noFill/>
                    </a:lnR>
                    <a:lnT>
                      <a:noFill/>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1000</a:t>
                      </a:r>
                    </a:p>
                  </a:txBody>
                  <a:tcPr marL="9525" marR="9525" marT="9525" marB="0" anchor="b">
                    <a:lnL>
                      <a:noFill/>
                    </a:lnL>
                    <a:lnR>
                      <a:noFill/>
                    </a:lnR>
                    <a:lnT>
                      <a:noFill/>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1600</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1382626714"/>
                  </a:ext>
                </a:extLst>
              </a:tr>
              <a:tr h="200025">
                <a:tc>
                  <a:txBody>
                    <a:bodyPr/>
                    <a:lstStyle/>
                    <a:p>
                      <a:pPr algn="l"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gridSpan="2">
                  <a:txBody>
                    <a:bodyPr/>
                    <a:lstStyle/>
                    <a:p>
                      <a:pPr algn="l" fontAlgn="b"/>
                      <a:r>
                        <a:rPr lang="en-US" sz="1200" b="0" i="0" u="none" strike="noStrike">
                          <a:solidFill>
                            <a:srgbClr val="000000"/>
                          </a:solidFill>
                          <a:effectLst/>
                          <a:latin typeface="Calibri" panose="020F0502020204030204" pitchFamily="34" charset="0"/>
                        </a:rPr>
                        <a:t>Elevated heliport (L)</a:t>
                      </a:r>
                    </a:p>
                  </a:txBody>
                  <a:tcPr marL="9525" marR="9525" marT="9525" marB="0" anchor="b">
                    <a:lnL>
                      <a:noFill/>
                    </a:lnL>
                    <a:lnR>
                      <a:noFill/>
                    </a:lnR>
                    <a:lnT>
                      <a:noFill/>
                    </a:lnT>
                    <a:lnB>
                      <a:noFill/>
                    </a:lnB>
                    <a:solidFill>
                      <a:srgbClr val="FFFFFF"/>
                    </a:solidFill>
                  </a:tcPr>
                </a:tc>
                <a:tc hMerge="1">
                  <a:txBody>
                    <a:bodyPr/>
                    <a:lstStyle/>
                    <a:p>
                      <a:pPr algn="l" fontAlgn="b"/>
                      <a:r>
                        <a:rPr lang="en-US" sz="1200" b="0" i="0" u="none" strike="noStrike">
                          <a:solidFill>
                            <a:srgbClr val="000000"/>
                          </a:solidFill>
                          <a:effectLst/>
                          <a:latin typeface="Calibri" panose="020F0502020204030204" pitchFamily="34" charset="0"/>
                        </a:rPr>
                        <a:t>Elevated heliport (L)</a:t>
                      </a:r>
                    </a:p>
                  </a:txBody>
                  <a:tcPr marL="9525" marR="9525" marT="9525" marB="0" anchor="b">
                    <a:lnL>
                      <a:noFill/>
                    </a:lnL>
                    <a:lnR>
                      <a:noFill/>
                    </a:lnR>
                    <a:lnT>
                      <a:noFill/>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2500</a:t>
                      </a:r>
                    </a:p>
                  </a:txBody>
                  <a:tcPr marL="9525" marR="9525" marT="9525" marB="0" anchor="b">
                    <a:lnL>
                      <a:noFill/>
                    </a:lnL>
                    <a:lnR>
                      <a:noFill/>
                    </a:lnR>
                    <a:lnT>
                      <a:noFill/>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5000</a:t>
                      </a:r>
                    </a:p>
                  </a:txBody>
                  <a:tcPr marL="9525" marR="9525" marT="9525" marB="0" anchor="b">
                    <a:lnL>
                      <a:noFill/>
                    </a:lnL>
                    <a:lnR>
                      <a:noFill/>
                    </a:lnR>
                    <a:lnT>
                      <a:noFill/>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8000</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3753955448"/>
                  </a:ext>
                </a:extLst>
              </a:tr>
              <a:tr h="200025">
                <a:tc>
                  <a:txBody>
                    <a:bodyPr/>
                    <a:lstStyle/>
                    <a:p>
                      <a:pPr algn="l"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gridSpan="2">
                  <a:txBody>
                    <a:bodyPr/>
                    <a:lstStyle/>
                    <a:p>
                      <a:pPr algn="l"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hMerge="1">
                  <a:txBody>
                    <a:bodyPr/>
                    <a:lstStyle/>
                    <a:p>
                      <a:pPr algn="l"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3827067329"/>
                  </a:ext>
                </a:extLst>
              </a:tr>
              <a:tr h="200025">
                <a:tc>
                  <a:txBody>
                    <a:bodyPr/>
                    <a:lstStyle/>
                    <a:p>
                      <a:pPr algn="l"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gridSpan="5">
                  <a:txBody>
                    <a:bodyPr/>
                    <a:lstStyle/>
                    <a:p>
                      <a:pPr algn="l" fontAlgn="b"/>
                      <a:r>
                        <a:rPr lang="en-US" sz="1200" b="0" i="0" u="none" strike="noStrike">
                          <a:solidFill>
                            <a:srgbClr val="000000"/>
                          </a:solidFill>
                          <a:effectLst/>
                          <a:latin typeface="Calibri" panose="020F0502020204030204" pitchFamily="34" charset="0"/>
                        </a:rPr>
                        <a:t>Implicit application duration (not in the standard) </a:t>
                      </a:r>
                    </a:p>
                  </a:txBody>
                  <a:tcPr marL="9525" marR="9525" marT="9525" marB="0" anchor="b">
                    <a:lnL>
                      <a:noFill/>
                    </a:lnL>
                    <a:lnR>
                      <a:noFill/>
                    </a:lnR>
                    <a:lnT>
                      <a:noFill/>
                    </a:lnT>
                    <a:lnB>
                      <a:noFill/>
                    </a:lnB>
                    <a:solidFill>
                      <a:srgbClr val="FFFFFF"/>
                    </a:solidFill>
                  </a:tcPr>
                </a:tc>
                <a:tc hMerge="1">
                  <a:txBody>
                    <a:bodyPr/>
                    <a:lstStyle/>
                    <a:p>
                      <a:pPr algn="l" fontAlgn="b"/>
                      <a:r>
                        <a:rPr lang="en-US" sz="1200" b="0" i="0" u="none" strike="noStrike">
                          <a:solidFill>
                            <a:srgbClr val="000000"/>
                          </a:solidFill>
                          <a:effectLst/>
                          <a:latin typeface="Calibri" panose="020F0502020204030204" pitchFamily="34" charset="0"/>
                        </a:rPr>
                        <a:t>Implicit application duration (not in the standard) </a:t>
                      </a:r>
                    </a:p>
                  </a:txBody>
                  <a:tcPr marL="9525" marR="9525" marT="9525"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34301789"/>
                  </a:ext>
                </a:extLst>
              </a:tr>
              <a:tr h="200025">
                <a:tc>
                  <a:txBody>
                    <a:bodyPr/>
                    <a:lstStyle/>
                    <a:p>
                      <a:pPr algn="l"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FFFF"/>
                    </a:solidFill>
                  </a:tcPr>
                </a:tc>
                <a:tc gridSpan="2">
                  <a:txBody>
                    <a:bodyPr/>
                    <a:lstStyle/>
                    <a:p>
                      <a:pPr algn="l" fontAlgn="b"/>
                      <a:r>
                        <a:rPr lang="en-US" sz="1200" b="0" i="0" u="none" strike="noStrike">
                          <a:solidFill>
                            <a:srgbClr val="000000"/>
                          </a:solidFill>
                          <a:effectLst/>
                          <a:latin typeface="Calibri" panose="020F0502020204030204" pitchFamily="34" charset="0"/>
                        </a:rPr>
                        <a:t>Surface level heliport (minutes)</a:t>
                      </a:r>
                    </a:p>
                  </a:txBody>
                  <a:tcPr marL="9525" marR="9525" marT="9525" marB="0" anchor="b">
                    <a:lnL>
                      <a:noFill/>
                    </a:lnL>
                    <a:lnR>
                      <a:noFill/>
                    </a:lnR>
                    <a:lnT>
                      <a:noFill/>
                    </a:lnT>
                    <a:lnB>
                      <a:noFill/>
                    </a:lnB>
                    <a:solidFill>
                      <a:srgbClr val="FFFFFF"/>
                    </a:solidFill>
                  </a:tcPr>
                </a:tc>
                <a:tc hMerge="1">
                  <a:txBody>
                    <a:bodyPr/>
                    <a:lstStyle/>
                    <a:p>
                      <a:pPr algn="l" fontAlgn="b"/>
                      <a:r>
                        <a:rPr lang="en-US" sz="1200" b="0" i="0" u="none" strike="noStrike">
                          <a:solidFill>
                            <a:srgbClr val="000000"/>
                          </a:solidFill>
                          <a:effectLst/>
                          <a:latin typeface="Calibri" panose="020F0502020204030204" pitchFamily="34" charset="0"/>
                        </a:rPr>
                        <a:t>Surface level heliport (minutes)</a:t>
                      </a:r>
                    </a:p>
                  </a:txBody>
                  <a:tcPr marL="9525" marR="9525" marT="9525" marB="0" anchor="b">
                    <a:lnL>
                      <a:noFill/>
                    </a:lnL>
                    <a:lnR>
                      <a:noFill/>
                    </a:lnR>
                    <a:lnT>
                      <a:noFill/>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9525" marR="9525" marT="9525" marB="0" anchor="b">
                    <a:lnL>
                      <a:noFill/>
                    </a:lnL>
                    <a:lnR>
                      <a:noFill/>
                    </a:lnR>
                    <a:lnT>
                      <a:noFill/>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9525" marR="9525" marT="9525" marB="0" anchor="b">
                    <a:lnL>
                      <a:noFill/>
                    </a:lnL>
                    <a:lnR>
                      <a:noFill/>
                    </a:lnR>
                    <a:lnT>
                      <a:noFill/>
                    </a:lnT>
                    <a:lnB>
                      <a:noFill/>
                    </a:lnB>
                    <a:solidFill>
                      <a:srgbClr val="FFFFFF"/>
                    </a:solidFill>
                  </a:tcPr>
                </a:tc>
                <a:tc>
                  <a:txBody>
                    <a:bodyPr/>
                    <a:lstStyle/>
                    <a:p>
                      <a:pPr algn="ctr" fontAlgn="b"/>
                      <a:r>
                        <a:rPr lang="en-US" sz="1200" b="0" i="0" u="none" strike="noStrike">
                          <a:solidFill>
                            <a:srgbClr val="000000"/>
                          </a:solidFill>
                          <a:effectLst/>
                          <a:latin typeface="Calibri" panose="020F0502020204030204" pitchFamily="34" charset="0"/>
                        </a:rPr>
                        <a:t>2</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2681785871"/>
                  </a:ext>
                </a:extLst>
              </a:tr>
              <a:tr h="200025">
                <a:tc>
                  <a:txBody>
                    <a:bodyPr/>
                    <a:lstStyle/>
                    <a:p>
                      <a:pPr algn="l" fontAlgn="b"/>
                      <a:r>
                        <a:rPr lang="en-US" sz="12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gridSpan="2">
                  <a:txBody>
                    <a:bodyPr/>
                    <a:lstStyle/>
                    <a:p>
                      <a:pPr algn="l" fontAlgn="b"/>
                      <a:r>
                        <a:rPr lang="en-US" sz="1200" b="0" i="0" u="none" strike="noStrike" dirty="0">
                          <a:solidFill>
                            <a:srgbClr val="000000"/>
                          </a:solidFill>
                          <a:effectLst/>
                          <a:latin typeface="Calibri" panose="020F0502020204030204" pitchFamily="34" charset="0"/>
                        </a:rPr>
                        <a:t>Elevated heliport (minutes)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b"/>
                      <a:r>
                        <a:rPr lang="en-US" sz="1200" b="0" i="0" u="none" strike="noStrike">
                          <a:solidFill>
                            <a:srgbClr val="000000"/>
                          </a:solidFill>
                          <a:effectLst/>
                          <a:latin typeface="Calibri" panose="020F0502020204030204" pitchFamily="34" charset="0"/>
                        </a:rPr>
                        <a:t>Elevated heliport (minutes)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solidFill>
                            <a:srgbClr val="000000"/>
                          </a:solidFill>
                          <a:effectLst/>
                          <a:latin typeface="Calibri" panose="020F0502020204030204" pitchFamily="34" charset="0"/>
                        </a:rPr>
                        <a:t>10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a:solidFill>
                            <a:srgbClr val="000000"/>
                          </a:solidFill>
                          <a:effectLst/>
                          <a:latin typeface="Calibri" panose="020F0502020204030204" pitchFamily="34" charset="0"/>
                        </a:rPr>
                        <a:t>10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200" b="1" i="0" u="none" strike="noStrike" dirty="0">
                          <a:solidFill>
                            <a:srgbClr val="000000"/>
                          </a:solidFill>
                          <a:effectLst/>
                          <a:latin typeface="Calibri" panose="020F0502020204030204" pitchFamily="34" charset="0"/>
                        </a:rPr>
                        <a:t>10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24898498"/>
                  </a:ext>
                </a:extLst>
              </a:tr>
            </a:tbl>
          </a:graphicData>
        </a:graphic>
      </p:graphicFrame>
      <p:sp>
        <p:nvSpPr>
          <p:cNvPr id="3" name="Slide Number Placeholder 2">
            <a:extLst>
              <a:ext uri="{FF2B5EF4-FFF2-40B4-BE49-F238E27FC236}">
                <a16:creationId xmlns:a16="http://schemas.microsoft.com/office/drawing/2014/main" id="{99981D53-AF51-2932-F91E-701AB524C7BE}"/>
              </a:ext>
            </a:extLst>
          </p:cNvPr>
          <p:cNvSpPr>
            <a:spLocks noGrp="1"/>
          </p:cNvSpPr>
          <p:nvPr>
            <p:ph type="sldNum" sz="quarter" idx="4"/>
          </p:nvPr>
        </p:nvSpPr>
        <p:spPr/>
        <p:txBody>
          <a:bodyPr/>
          <a:lstStyle/>
          <a:p>
            <a:fld id="{64D2DCB6-719E-0F43-A160-E508323EF71D}" type="slidenum">
              <a:rPr lang="en-DK" smtClean="0"/>
              <a:pPr/>
              <a:t>8</a:t>
            </a:fld>
            <a:endParaRPr lang="en-DK"/>
          </a:p>
        </p:txBody>
      </p:sp>
    </p:spTree>
    <p:extLst>
      <p:ext uri="{BB962C8B-B14F-4D97-AF65-F5344CB8AC3E}">
        <p14:creationId xmlns:p14="http://schemas.microsoft.com/office/powerpoint/2010/main" val="657105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A1584D-EEC0-D08C-E2D0-6E76E727C9CA}"/>
              </a:ext>
            </a:extLst>
          </p:cNvPr>
          <p:cNvSpPr>
            <a:spLocks noGrp="1"/>
          </p:cNvSpPr>
          <p:nvPr>
            <p:ph type="title"/>
          </p:nvPr>
        </p:nvSpPr>
        <p:spPr/>
        <p:txBody>
          <a:bodyPr/>
          <a:lstStyle/>
          <a:p>
            <a:endParaRPr lang="en-US"/>
          </a:p>
        </p:txBody>
      </p:sp>
      <p:pic>
        <p:nvPicPr>
          <p:cNvPr id="3074" name="Picture 2">
            <a:extLst>
              <a:ext uri="{FF2B5EF4-FFF2-40B4-BE49-F238E27FC236}">
                <a16:creationId xmlns:a16="http://schemas.microsoft.com/office/drawing/2014/main" id="{CFFF3B61-628F-D4E8-B755-07B17E944F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087" b="8116"/>
          <a:stretch/>
        </p:blipFill>
        <p:spPr bwMode="auto">
          <a:xfrm>
            <a:off x="-1" y="-1"/>
            <a:ext cx="12192001" cy="686249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Épingle : les meilleures images libres de droits, photos de stock et  illustrations | Shutterstock">
            <a:extLst>
              <a:ext uri="{FF2B5EF4-FFF2-40B4-BE49-F238E27FC236}">
                <a16:creationId xmlns:a16="http://schemas.microsoft.com/office/drawing/2014/main" id="{6534D905-4923-CA0C-E872-6BE45B9F8EF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r="65278"/>
          <a:stretch/>
        </p:blipFill>
        <p:spPr bwMode="auto">
          <a:xfrm>
            <a:off x="10295696" y="1283475"/>
            <a:ext cx="1398104" cy="17345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Épingle : les meilleures images libres de droits, photos de stock et  illustrations | Shutterstock">
            <a:extLst>
              <a:ext uri="{FF2B5EF4-FFF2-40B4-BE49-F238E27FC236}">
                <a16:creationId xmlns:a16="http://schemas.microsoft.com/office/drawing/2014/main" id="{0E206E64-7C3D-43D9-EFA1-27B7E6410F8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r="65278"/>
          <a:stretch/>
        </p:blipFill>
        <p:spPr bwMode="auto">
          <a:xfrm>
            <a:off x="4828347" y="1117822"/>
            <a:ext cx="1398104" cy="17345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Épingle : les meilleures images libres de droits, photos de stock et  illustrations | Shutterstock">
            <a:extLst>
              <a:ext uri="{FF2B5EF4-FFF2-40B4-BE49-F238E27FC236}">
                <a16:creationId xmlns:a16="http://schemas.microsoft.com/office/drawing/2014/main" id="{7412342A-B6B1-4519-0099-3BF850A2B78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r="65278"/>
          <a:stretch/>
        </p:blipFill>
        <p:spPr bwMode="auto">
          <a:xfrm>
            <a:off x="498200" y="416209"/>
            <a:ext cx="1398104" cy="173453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354281A-19E0-E5E9-7BBF-B85E8C2CB359}"/>
              </a:ext>
            </a:extLst>
          </p:cNvPr>
          <p:cNvSpPr txBox="1"/>
          <p:nvPr/>
        </p:nvSpPr>
        <p:spPr>
          <a:xfrm>
            <a:off x="5292790" y="1057511"/>
            <a:ext cx="1654662" cy="369332"/>
          </a:xfrm>
          <a:prstGeom prst="rect">
            <a:avLst/>
          </a:prstGeom>
          <a:noFill/>
        </p:spPr>
        <p:txBody>
          <a:bodyPr wrap="square" rtlCol="0">
            <a:spAutoFit/>
          </a:bodyPr>
          <a:lstStyle/>
          <a:p>
            <a:r>
              <a:rPr lang="en-US" b="1" dirty="0">
                <a:solidFill>
                  <a:srgbClr val="C00000"/>
                </a:solidFill>
              </a:rPr>
              <a:t>Fire Station 2</a:t>
            </a:r>
          </a:p>
        </p:txBody>
      </p:sp>
      <p:sp>
        <p:nvSpPr>
          <p:cNvPr id="19" name="TextBox 18">
            <a:extLst>
              <a:ext uri="{FF2B5EF4-FFF2-40B4-BE49-F238E27FC236}">
                <a16:creationId xmlns:a16="http://schemas.microsoft.com/office/drawing/2014/main" id="{DE6507C1-0EC4-CB58-5ABF-AFDD5F6A1341}"/>
              </a:ext>
            </a:extLst>
          </p:cNvPr>
          <p:cNvSpPr txBox="1"/>
          <p:nvPr/>
        </p:nvSpPr>
        <p:spPr>
          <a:xfrm>
            <a:off x="1309451" y="1408037"/>
            <a:ext cx="1654662" cy="369332"/>
          </a:xfrm>
          <a:prstGeom prst="rect">
            <a:avLst/>
          </a:prstGeom>
          <a:noFill/>
        </p:spPr>
        <p:txBody>
          <a:bodyPr wrap="square" rtlCol="0">
            <a:spAutoFit/>
          </a:bodyPr>
          <a:lstStyle/>
          <a:p>
            <a:r>
              <a:rPr lang="en-US" b="1" dirty="0">
                <a:solidFill>
                  <a:srgbClr val="C00000"/>
                </a:solidFill>
              </a:rPr>
              <a:t>Fire Station 3</a:t>
            </a:r>
          </a:p>
        </p:txBody>
      </p:sp>
      <p:sp>
        <p:nvSpPr>
          <p:cNvPr id="22" name="TextBox 21">
            <a:extLst>
              <a:ext uri="{FF2B5EF4-FFF2-40B4-BE49-F238E27FC236}">
                <a16:creationId xmlns:a16="http://schemas.microsoft.com/office/drawing/2014/main" id="{64099FA7-0C5E-5D3B-AC81-DDE6E592E99A}"/>
              </a:ext>
            </a:extLst>
          </p:cNvPr>
          <p:cNvSpPr txBox="1"/>
          <p:nvPr/>
        </p:nvSpPr>
        <p:spPr>
          <a:xfrm>
            <a:off x="1083603" y="2538599"/>
            <a:ext cx="4125960" cy="1477328"/>
          </a:xfrm>
          <a:prstGeom prst="rect">
            <a:avLst/>
          </a:prstGeom>
          <a:noFill/>
        </p:spPr>
        <p:txBody>
          <a:bodyPr wrap="square" rtlCol="0">
            <a:spAutoFit/>
          </a:bodyPr>
          <a:lstStyle/>
          <a:p>
            <a:r>
              <a:rPr lang="en-US" b="1" dirty="0">
                <a:solidFill>
                  <a:srgbClr val="C00000"/>
                </a:solidFill>
              </a:rPr>
              <a:t>Each Fire Stations : </a:t>
            </a:r>
          </a:p>
          <a:p>
            <a:pPr marL="285750" indent="-285750">
              <a:buFont typeface="Arial" panose="020B0604020202020204" pitchFamily="34" charset="0"/>
              <a:buChar char="•"/>
            </a:pPr>
            <a:r>
              <a:rPr lang="en-US" b="1" dirty="0">
                <a:solidFill>
                  <a:srgbClr val="C00000"/>
                </a:solidFill>
              </a:rPr>
              <a:t>3 Crash tenders (ARFFs)</a:t>
            </a:r>
          </a:p>
          <a:p>
            <a:pPr marL="285750" indent="-285750">
              <a:buFont typeface="Arial" panose="020B0604020202020204" pitchFamily="34" charset="0"/>
              <a:buChar char="•"/>
            </a:pPr>
            <a:r>
              <a:rPr lang="en-US" b="1" dirty="0">
                <a:solidFill>
                  <a:srgbClr val="C00000"/>
                </a:solidFill>
              </a:rPr>
              <a:t>7000 </a:t>
            </a:r>
            <a:r>
              <a:rPr lang="en-US" b="1" dirty="0" err="1">
                <a:solidFill>
                  <a:srgbClr val="C00000"/>
                </a:solidFill>
              </a:rPr>
              <a:t>Ltr</a:t>
            </a:r>
            <a:r>
              <a:rPr lang="en-US" b="1" dirty="0">
                <a:solidFill>
                  <a:srgbClr val="C00000"/>
                </a:solidFill>
              </a:rPr>
              <a:t> of Foam</a:t>
            </a:r>
          </a:p>
          <a:p>
            <a:pPr marL="285750" indent="-285750">
              <a:buFont typeface="Arial" panose="020B0604020202020204" pitchFamily="34" charset="0"/>
              <a:buChar char="•"/>
            </a:pPr>
            <a:r>
              <a:rPr lang="en-US" b="1" dirty="0">
                <a:solidFill>
                  <a:srgbClr val="C00000"/>
                </a:solidFill>
              </a:rPr>
              <a:t>2000 Kg Powder</a:t>
            </a:r>
          </a:p>
          <a:p>
            <a:pPr marL="285750" indent="-285750">
              <a:buFont typeface="Arial" panose="020B0604020202020204" pitchFamily="34" charset="0"/>
              <a:buChar char="•"/>
            </a:pPr>
            <a:endParaRPr lang="en-US" b="1" dirty="0">
              <a:solidFill>
                <a:srgbClr val="C00000"/>
              </a:solidFill>
            </a:endParaRPr>
          </a:p>
        </p:txBody>
      </p:sp>
      <p:pic>
        <p:nvPicPr>
          <p:cNvPr id="23" name="Picture 16">
            <a:extLst>
              <a:ext uri="{FF2B5EF4-FFF2-40B4-BE49-F238E27FC236}">
                <a16:creationId xmlns:a16="http://schemas.microsoft.com/office/drawing/2014/main" id="{0D055039-0137-0802-725A-EA53C5BE53E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444" b="93889" l="4792" r="96563">
                        <a14:foregroundMark x1="13438" y1="73148" x2="13438" y2="73148"/>
                        <a14:foregroundMark x1="13073" y1="75185" x2="49271" y2="71389"/>
                        <a14:foregroundMark x1="49271" y1="71389" x2="50833" y2="70093"/>
                        <a14:foregroundMark x1="58281" y1="70556" x2="83125" y2="63981"/>
                        <a14:foregroundMark x1="83125" y1="63981" x2="81510" y2="48241"/>
                        <a14:foregroundMark x1="81510" y1="48241" x2="67969" y2="34167"/>
                        <a14:foregroundMark x1="67969" y1="34167" x2="61302" y2="31852"/>
                        <a14:foregroundMark x1="72031" y1="11296" x2="77760" y2="14167"/>
                        <a14:foregroundMark x1="77760" y1="14167" x2="77813" y2="15463"/>
                        <a14:foregroundMark x1="79948" y1="9537" x2="79948" y2="9537"/>
                        <a14:foregroundMark x1="88854" y1="39907" x2="92604" y2="62778"/>
                        <a14:foregroundMark x1="92604" y1="62778" x2="89323" y2="70926"/>
                        <a14:foregroundMark x1="89323" y1="70926" x2="85417" y2="74722"/>
                        <a14:foregroundMark x1="77396" y1="82407" x2="69219" y2="85833"/>
                        <a14:foregroundMark x1="69219" y1="85833" x2="66927" y2="71944"/>
                        <a14:foregroundMark x1="66927" y1="71944" x2="66927" y2="71111"/>
                        <a14:foregroundMark x1="52083" y1="86019" x2="42656" y2="73333"/>
                        <a14:foregroundMark x1="42656" y1="73333" x2="42448" y2="72130"/>
                        <a14:foregroundMark x1="32969" y1="83889" x2="40573" y2="80648"/>
                        <a14:foregroundMark x1="43333" y1="86296" x2="51927" y2="86944"/>
                        <a14:foregroundMark x1="51927" y1="86944" x2="53385" y2="81389"/>
                        <a14:foregroundMark x1="54271" y1="83704" x2="52083" y2="89815"/>
                        <a14:foregroundMark x1="52083" y1="89815" x2="45781" y2="93889"/>
                        <a14:foregroundMark x1="45781" y1="93889" x2="44583" y2="93611"/>
                        <a14:foregroundMark x1="5052" y1="38333" x2="4792" y2="62593"/>
                        <a14:foregroundMark x1="4792" y1="62593" x2="4844" y2="62870"/>
                        <a14:foregroundMark x1="35521" y1="36019" x2="36250" y2="54722"/>
                        <a14:foregroundMark x1="96563" y1="38981" x2="96563" y2="38981"/>
                        <a14:foregroundMark x1="54740" y1="79537" x2="54740" y2="79537"/>
                        <a14:foregroundMark x1="61615" y1="5741" x2="61615" y2="5741"/>
                        <a14:foregroundMark x1="68698" y1="4444" x2="68698" y2="4444"/>
                        <a14:foregroundMark x1="66250" y1="8611" x2="66250" y2="8611"/>
                        <a14:foregroundMark x1="85313" y1="78333" x2="85313" y2="78333"/>
                        <a14:backgroundMark x1="92396" y1="33704" x2="92396" y2="33704"/>
                        <a14:backgroundMark x1="95781" y1="33611" x2="95781" y2="33611"/>
                      </a14:backgroundRemoval>
                    </a14:imgEffect>
                  </a14:imgLayer>
                </a14:imgProps>
              </a:ext>
              <a:ext uri="{28A0092B-C50C-407E-A947-70E740481C1C}">
                <a14:useLocalDpi xmlns:a14="http://schemas.microsoft.com/office/drawing/2010/main" val="0"/>
              </a:ext>
            </a:extLst>
          </a:blip>
          <a:srcRect/>
          <a:stretch>
            <a:fillRect/>
          </a:stretch>
        </p:blipFill>
        <p:spPr bwMode="auto">
          <a:xfrm>
            <a:off x="2227803" y="1906308"/>
            <a:ext cx="1197665" cy="6736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a:extLst>
              <a:ext uri="{FF2B5EF4-FFF2-40B4-BE49-F238E27FC236}">
                <a16:creationId xmlns:a16="http://schemas.microsoft.com/office/drawing/2014/main" id="{5BC3FD5C-3170-12ED-EECE-B3EF2FF9932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444" b="93889" l="4792" r="96563">
                        <a14:foregroundMark x1="13438" y1="73148" x2="13438" y2="73148"/>
                        <a14:foregroundMark x1="13073" y1="75185" x2="49271" y2="71389"/>
                        <a14:foregroundMark x1="49271" y1="71389" x2="50833" y2="70093"/>
                        <a14:foregroundMark x1="58281" y1="70556" x2="83125" y2="63981"/>
                        <a14:foregroundMark x1="83125" y1="63981" x2="81510" y2="48241"/>
                        <a14:foregroundMark x1="81510" y1="48241" x2="67969" y2="34167"/>
                        <a14:foregroundMark x1="67969" y1="34167" x2="61302" y2="31852"/>
                        <a14:foregroundMark x1="72031" y1="11296" x2="77760" y2="14167"/>
                        <a14:foregroundMark x1="77760" y1="14167" x2="77813" y2="15463"/>
                        <a14:foregroundMark x1="79948" y1="9537" x2="79948" y2="9537"/>
                        <a14:foregroundMark x1="88854" y1="39907" x2="92604" y2="62778"/>
                        <a14:foregroundMark x1="92604" y1="62778" x2="89323" y2="70926"/>
                        <a14:foregroundMark x1="89323" y1="70926" x2="85417" y2="74722"/>
                        <a14:foregroundMark x1="77396" y1="82407" x2="69219" y2="85833"/>
                        <a14:foregroundMark x1="69219" y1="85833" x2="66927" y2="71944"/>
                        <a14:foregroundMark x1="66927" y1="71944" x2="66927" y2="71111"/>
                        <a14:foregroundMark x1="52083" y1="86019" x2="42656" y2="73333"/>
                        <a14:foregroundMark x1="42656" y1="73333" x2="42448" y2="72130"/>
                        <a14:foregroundMark x1="32969" y1="83889" x2="40573" y2="80648"/>
                        <a14:foregroundMark x1="43333" y1="86296" x2="51927" y2="86944"/>
                        <a14:foregroundMark x1="51927" y1="86944" x2="53385" y2="81389"/>
                        <a14:foregroundMark x1="54271" y1="83704" x2="52083" y2="89815"/>
                        <a14:foregroundMark x1="52083" y1="89815" x2="45781" y2="93889"/>
                        <a14:foregroundMark x1="45781" y1="93889" x2="44583" y2="93611"/>
                        <a14:foregroundMark x1="5052" y1="38333" x2="4792" y2="62593"/>
                        <a14:foregroundMark x1="4792" y1="62593" x2="4844" y2="62870"/>
                        <a14:foregroundMark x1="35521" y1="36019" x2="36250" y2="54722"/>
                        <a14:foregroundMark x1="96563" y1="38981" x2="96563" y2="38981"/>
                        <a14:foregroundMark x1="54740" y1="79537" x2="54740" y2="79537"/>
                        <a14:foregroundMark x1="61615" y1="5741" x2="61615" y2="5741"/>
                        <a14:foregroundMark x1="68698" y1="4444" x2="68698" y2="4444"/>
                        <a14:foregroundMark x1="66250" y1="8611" x2="66250" y2="8611"/>
                        <a14:foregroundMark x1="85313" y1="78333" x2="85313" y2="78333"/>
                        <a14:backgroundMark x1="92396" y1="33704" x2="92396" y2="33704"/>
                        <a14:backgroundMark x1="95781" y1="33611" x2="95781" y2="33611"/>
                      </a14:backgroundRemoval>
                    </a14:imgEffect>
                  </a14:imgLayer>
                </a14:imgProps>
              </a:ext>
              <a:ext uri="{28A0092B-C50C-407E-A947-70E740481C1C}">
                <a14:useLocalDpi xmlns:a14="http://schemas.microsoft.com/office/drawing/2010/main" val="0"/>
              </a:ext>
            </a:extLst>
          </a:blip>
          <a:srcRect/>
          <a:stretch>
            <a:fillRect/>
          </a:stretch>
        </p:blipFill>
        <p:spPr bwMode="auto">
          <a:xfrm>
            <a:off x="1704032" y="1906307"/>
            <a:ext cx="1197665" cy="673687"/>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40FF7273-D2B4-F3CE-871F-D31DF5BA69E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444" b="93889" l="4792" r="96563">
                        <a14:foregroundMark x1="13438" y1="73148" x2="13438" y2="73148"/>
                        <a14:foregroundMark x1="13073" y1="75185" x2="49271" y2="71389"/>
                        <a14:foregroundMark x1="49271" y1="71389" x2="50833" y2="70093"/>
                        <a14:foregroundMark x1="58281" y1="70556" x2="83125" y2="63981"/>
                        <a14:foregroundMark x1="83125" y1="63981" x2="81510" y2="48241"/>
                        <a14:foregroundMark x1="81510" y1="48241" x2="67969" y2="34167"/>
                        <a14:foregroundMark x1="67969" y1="34167" x2="61302" y2="31852"/>
                        <a14:foregroundMark x1="72031" y1="11296" x2="77760" y2="14167"/>
                        <a14:foregroundMark x1="77760" y1="14167" x2="77813" y2="15463"/>
                        <a14:foregroundMark x1="79948" y1="9537" x2="79948" y2="9537"/>
                        <a14:foregroundMark x1="88854" y1="39907" x2="92604" y2="62778"/>
                        <a14:foregroundMark x1="92604" y1="62778" x2="89323" y2="70926"/>
                        <a14:foregroundMark x1="89323" y1="70926" x2="85417" y2="74722"/>
                        <a14:foregroundMark x1="77396" y1="82407" x2="69219" y2="85833"/>
                        <a14:foregroundMark x1="69219" y1="85833" x2="66927" y2="71944"/>
                        <a14:foregroundMark x1="66927" y1="71944" x2="66927" y2="71111"/>
                        <a14:foregroundMark x1="52083" y1="86019" x2="42656" y2="73333"/>
                        <a14:foregroundMark x1="42656" y1="73333" x2="42448" y2="72130"/>
                        <a14:foregroundMark x1="32969" y1="83889" x2="40573" y2="80648"/>
                        <a14:foregroundMark x1="43333" y1="86296" x2="51927" y2="86944"/>
                        <a14:foregroundMark x1="51927" y1="86944" x2="53385" y2="81389"/>
                        <a14:foregroundMark x1="54271" y1="83704" x2="52083" y2="89815"/>
                        <a14:foregroundMark x1="52083" y1="89815" x2="45781" y2="93889"/>
                        <a14:foregroundMark x1="45781" y1="93889" x2="44583" y2="93611"/>
                        <a14:foregroundMark x1="5052" y1="38333" x2="4792" y2="62593"/>
                        <a14:foregroundMark x1="4792" y1="62593" x2="4844" y2="62870"/>
                        <a14:foregroundMark x1="35521" y1="36019" x2="36250" y2="54722"/>
                        <a14:foregroundMark x1="96563" y1="38981" x2="96563" y2="38981"/>
                        <a14:foregroundMark x1="54740" y1="79537" x2="54740" y2="79537"/>
                        <a14:foregroundMark x1="61615" y1="5741" x2="61615" y2="5741"/>
                        <a14:foregroundMark x1="68698" y1="4444" x2="68698" y2="4444"/>
                        <a14:foregroundMark x1="66250" y1="8611" x2="66250" y2="8611"/>
                        <a14:foregroundMark x1="85313" y1="78333" x2="85313" y2="78333"/>
                        <a14:backgroundMark x1="92396" y1="33704" x2="92396" y2="33704"/>
                        <a14:backgroundMark x1="95781" y1="33611" x2="95781" y2="33611"/>
                      </a14:backgroundRemoval>
                    </a14:imgEffect>
                  </a14:imgLayer>
                </a14:imgProps>
              </a:ext>
              <a:ext uri="{28A0092B-C50C-407E-A947-70E740481C1C}">
                <a14:useLocalDpi xmlns:a14="http://schemas.microsoft.com/office/drawing/2010/main" val="0"/>
              </a:ext>
            </a:extLst>
          </a:blip>
          <a:srcRect/>
          <a:stretch>
            <a:fillRect/>
          </a:stretch>
        </p:blipFill>
        <p:spPr bwMode="auto">
          <a:xfrm>
            <a:off x="1115129" y="1906306"/>
            <a:ext cx="1197665" cy="67368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5576FEAC-7B5C-60E4-4CDD-6ACB1F56BFF9}"/>
              </a:ext>
            </a:extLst>
          </p:cNvPr>
          <p:cNvSpPr txBox="1"/>
          <p:nvPr/>
        </p:nvSpPr>
        <p:spPr>
          <a:xfrm>
            <a:off x="1333173" y="25804"/>
            <a:ext cx="8962523" cy="461665"/>
          </a:xfrm>
          <a:prstGeom prst="rect">
            <a:avLst/>
          </a:prstGeom>
          <a:noFill/>
        </p:spPr>
        <p:txBody>
          <a:bodyPr wrap="square" rtlCol="0">
            <a:spAutoFit/>
          </a:bodyPr>
          <a:lstStyle/>
          <a:p>
            <a:r>
              <a:rPr lang="en-US" sz="2400" b="1" dirty="0">
                <a:solidFill>
                  <a:srgbClr val="C00000"/>
                </a:solidFill>
              </a:rPr>
              <a:t>AIRPORT ENVIRONMENT RELATED TO FUEL FIRE RISKS</a:t>
            </a:r>
          </a:p>
        </p:txBody>
      </p:sp>
      <p:cxnSp>
        <p:nvCxnSpPr>
          <p:cNvPr id="27" name="Straight Connector 26">
            <a:extLst>
              <a:ext uri="{FF2B5EF4-FFF2-40B4-BE49-F238E27FC236}">
                <a16:creationId xmlns:a16="http://schemas.microsoft.com/office/drawing/2014/main" id="{B65D4028-C04D-9ED5-7CF5-0C3DB8531528}"/>
              </a:ext>
            </a:extLst>
          </p:cNvPr>
          <p:cNvCxnSpPr>
            <a:cxnSpLocks/>
          </p:cNvCxnSpPr>
          <p:nvPr/>
        </p:nvCxnSpPr>
        <p:spPr>
          <a:xfrm>
            <a:off x="577516" y="156411"/>
            <a:ext cx="216568" cy="2298031"/>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9C8164B-43B0-D54E-4AAA-B7474EA5D3E8}"/>
              </a:ext>
            </a:extLst>
          </p:cNvPr>
          <p:cNvCxnSpPr>
            <a:cxnSpLocks/>
          </p:cNvCxnSpPr>
          <p:nvPr/>
        </p:nvCxnSpPr>
        <p:spPr>
          <a:xfrm>
            <a:off x="3792609" y="1619470"/>
            <a:ext cx="1128307" cy="291643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24265E9-7678-65FC-9424-43F07ECC4356}"/>
              </a:ext>
            </a:extLst>
          </p:cNvPr>
          <p:cNvCxnSpPr>
            <a:cxnSpLocks/>
          </p:cNvCxnSpPr>
          <p:nvPr/>
        </p:nvCxnSpPr>
        <p:spPr>
          <a:xfrm flipH="1">
            <a:off x="5438274" y="3188368"/>
            <a:ext cx="3525252" cy="333274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FAB3D2B-F419-6982-80CC-1D79957CCA01}"/>
              </a:ext>
            </a:extLst>
          </p:cNvPr>
          <p:cNvCxnSpPr>
            <a:cxnSpLocks/>
          </p:cNvCxnSpPr>
          <p:nvPr/>
        </p:nvCxnSpPr>
        <p:spPr>
          <a:xfrm flipH="1">
            <a:off x="5109820" y="1619470"/>
            <a:ext cx="4510347" cy="110690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2A12DF4-0A47-27C7-308C-F0524573DA85}"/>
              </a:ext>
            </a:extLst>
          </p:cNvPr>
          <p:cNvCxnSpPr>
            <a:cxnSpLocks/>
          </p:cNvCxnSpPr>
          <p:nvPr/>
        </p:nvCxnSpPr>
        <p:spPr>
          <a:xfrm>
            <a:off x="7952874" y="1732547"/>
            <a:ext cx="2348391" cy="3022421"/>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pic>
        <p:nvPicPr>
          <p:cNvPr id="20" name="Picture 14" descr="Épingle : les meilleures images libres de droits, photos de stock et  illustrations | Shutterstock">
            <a:extLst>
              <a:ext uri="{FF2B5EF4-FFF2-40B4-BE49-F238E27FC236}">
                <a16:creationId xmlns:a16="http://schemas.microsoft.com/office/drawing/2014/main" id="{B3F12DB1-6473-A5C5-0A9C-3FC3F12E309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r="65278"/>
          <a:stretch/>
        </p:blipFill>
        <p:spPr bwMode="auto">
          <a:xfrm flipH="1">
            <a:off x="8308197" y="2392217"/>
            <a:ext cx="1398104" cy="173453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Épingle : les meilleures images libres de droits, photos de stock et  illustrations | Shutterstock">
            <a:extLst>
              <a:ext uri="{FF2B5EF4-FFF2-40B4-BE49-F238E27FC236}">
                <a16:creationId xmlns:a16="http://schemas.microsoft.com/office/drawing/2014/main" id="{286F766D-DD4E-14A6-9CBB-020428C4CDD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r="65278"/>
          <a:stretch/>
        </p:blipFill>
        <p:spPr bwMode="auto">
          <a:xfrm>
            <a:off x="8399392" y="2638509"/>
            <a:ext cx="1398104" cy="1734531"/>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Straight Connector 41">
            <a:extLst>
              <a:ext uri="{FF2B5EF4-FFF2-40B4-BE49-F238E27FC236}">
                <a16:creationId xmlns:a16="http://schemas.microsoft.com/office/drawing/2014/main" id="{39BF5B0D-5524-C4AB-5834-0B6325A48C96}"/>
              </a:ext>
            </a:extLst>
          </p:cNvPr>
          <p:cNvCxnSpPr>
            <a:cxnSpLocks/>
          </p:cNvCxnSpPr>
          <p:nvPr/>
        </p:nvCxnSpPr>
        <p:spPr>
          <a:xfrm flipH="1">
            <a:off x="9959504" y="1876926"/>
            <a:ext cx="471875" cy="155710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EDFAC30-E332-9321-3D40-E38B04253F65}"/>
              </a:ext>
            </a:extLst>
          </p:cNvPr>
          <p:cNvSpPr txBox="1"/>
          <p:nvPr/>
        </p:nvSpPr>
        <p:spPr>
          <a:xfrm rot="20754547">
            <a:off x="8245748" y="1484265"/>
            <a:ext cx="1231479" cy="369332"/>
          </a:xfrm>
          <a:prstGeom prst="rect">
            <a:avLst/>
          </a:prstGeom>
          <a:noFill/>
        </p:spPr>
        <p:txBody>
          <a:bodyPr wrap="square" rtlCol="0">
            <a:spAutoFit/>
          </a:bodyPr>
          <a:lstStyle/>
          <a:p>
            <a:r>
              <a:rPr lang="en-US" dirty="0">
                <a:solidFill>
                  <a:srgbClr val="FFFF00"/>
                </a:solidFill>
              </a:rPr>
              <a:t>Runways </a:t>
            </a:r>
          </a:p>
        </p:txBody>
      </p:sp>
      <p:pic>
        <p:nvPicPr>
          <p:cNvPr id="3090" name="Picture 18">
            <a:extLst>
              <a:ext uri="{FF2B5EF4-FFF2-40B4-BE49-F238E27FC236}">
                <a16:creationId xmlns:a16="http://schemas.microsoft.com/office/drawing/2014/main" id="{E4B2B27F-9FB7-98F0-0C4E-384E443C3DE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667" r="97407">
                        <a14:foregroundMark x1="97037" y1="56852" x2="91296" y2="56852"/>
                        <a14:foregroundMark x1="6759" y1="58981" x2="8981" y2="48796"/>
                        <a14:foregroundMark x1="3889" y1="57037" x2="3889" y2="57037"/>
                        <a14:foregroundMark x1="3426" y1="51019" x2="3426" y2="51019"/>
                        <a14:foregroundMark x1="4074" y1="52778" x2="4074" y2="52778"/>
                        <a14:foregroundMark x1="4259" y1="52963" x2="4259" y2="52963"/>
                        <a14:foregroundMark x1="3611" y1="53519" x2="6574" y2="52315"/>
                        <a14:foregroundMark x1="64074" y1="34815" x2="64074" y2="34815"/>
                        <a14:foregroundMark x1="64259" y1="34722" x2="64259" y2="34722"/>
                        <a14:foregroundMark x1="65000" y1="35000" x2="65000" y2="35000"/>
                        <a14:foregroundMark x1="62037" y1="34167" x2="62037" y2="34167"/>
                        <a14:foregroundMark x1="62593" y1="34259" x2="62593" y2="34259"/>
                        <a14:foregroundMark x1="59815" y1="33611" x2="59815" y2="33611"/>
                        <a14:foregroundMark x1="58519" y1="33241" x2="58519" y2="33241"/>
                        <a14:foregroundMark x1="57500" y1="33056" x2="57500" y2="33056"/>
                        <a14:foregroundMark x1="54722" y1="32778" x2="54722" y2="32778"/>
                        <a14:foregroundMark x1="55278" y1="32963" x2="55278" y2="32963"/>
                        <a14:foregroundMark x1="55926" y1="33056" x2="55926" y2="33056"/>
                        <a14:foregroundMark x1="11944" y1="42778" x2="11944" y2="42778"/>
                        <a14:foregroundMark x1="12778" y1="42407" x2="12778" y2="42407"/>
                        <a14:foregroundMark x1="13056" y1="42130" x2="13056" y2="42130"/>
                        <a14:foregroundMark x1="13796" y1="41667" x2="13796" y2="41667"/>
                        <a14:foregroundMark x1="14537" y1="41296" x2="14537" y2="41296"/>
                        <a14:foregroundMark x1="14907" y1="41111" x2="14907" y2="41111"/>
                        <a14:foregroundMark x1="15556" y1="40926" x2="15556" y2="40926"/>
                        <a14:foregroundMark x1="15926" y1="40463" x2="15926" y2="40463"/>
                        <a14:foregroundMark x1="16481" y1="40185" x2="16481" y2="40185"/>
                        <a14:foregroundMark x1="17130" y1="39907" x2="17130" y2="39907"/>
                        <a14:foregroundMark x1="17778" y1="39722" x2="17778" y2="39722"/>
                        <a14:foregroundMark x1="15278" y1="40926" x2="15278" y2="40926"/>
                        <a14:foregroundMark x1="15463" y1="40648" x2="15463" y2="40648"/>
                        <a14:foregroundMark x1="13981" y1="41389" x2="13981" y2="41389"/>
                        <a14:foregroundMark x1="13241" y1="41759" x2="13241" y2="41759"/>
                        <a14:foregroundMark x1="12315" y1="42407" x2="12315" y2="42407"/>
                        <a14:foregroundMark x1="11389" y1="43148" x2="11389" y2="43148"/>
                        <a14:foregroundMark x1="17778" y1="39444" x2="17778" y2="39444"/>
                        <a14:foregroundMark x1="18611" y1="39167" x2="18611" y2="39167"/>
                        <a14:foregroundMark x1="19167" y1="38519" x2="19167" y2="38519"/>
                        <a14:foregroundMark x1="20000" y1="38333" x2="20000" y2="38333"/>
                        <a14:foregroundMark x1="20833" y1="38056" x2="20833" y2="38056"/>
                        <a14:foregroundMark x1="21574" y1="37685" x2="21574" y2="37685"/>
                        <a14:foregroundMark x1="22315" y1="37315" x2="22315" y2="37315"/>
                        <a14:foregroundMark x1="22963" y1="37130" x2="22963" y2="37130"/>
                        <a14:foregroundMark x1="22870" y1="36944" x2="22870" y2="36944"/>
                        <a14:foregroundMark x1="24074" y1="36481" x2="24074" y2="36481"/>
                        <a14:foregroundMark x1="25278" y1="36111" x2="25278" y2="36111"/>
                        <a14:foregroundMark x1="26019" y1="36019" x2="26019" y2="36019"/>
                        <a14:foregroundMark x1="26481" y1="35833" x2="26481" y2="35833"/>
                        <a14:foregroundMark x1="24630" y1="36296" x2="24630" y2="36296"/>
                        <a14:foregroundMark x1="27593" y1="35463" x2="27593" y2="35463"/>
                        <a14:foregroundMark x1="28519" y1="35185" x2="28519" y2="35185"/>
                        <a14:foregroundMark x1="29537" y1="34907" x2="29537" y2="34907"/>
                        <a14:foregroundMark x1="30463" y1="34630" x2="30463" y2="34630"/>
                        <a14:foregroundMark x1="31296" y1="34352" x2="31296" y2="34352"/>
                        <a14:foregroundMark x1="32130" y1="34167" x2="32130" y2="34167"/>
                        <a14:foregroundMark x1="32593" y1="33981" x2="32593" y2="33981"/>
                        <a14:foregroundMark x1="27222" y1="35648" x2="27222" y2="35648"/>
                        <a14:foregroundMark x1="27778" y1="35370" x2="27778" y2="35370"/>
                        <a14:foregroundMark x1="29907" y1="34815" x2="29907" y2="34815"/>
                        <a14:foregroundMark x1="29074" y1="35000" x2="29074" y2="35000"/>
                        <a14:foregroundMark x1="31667" y1="34074" x2="31667" y2="34074"/>
                        <a14:foregroundMark x1="33519" y1="33704" x2="33519" y2="33704"/>
                        <a14:foregroundMark x1="33241" y1="33611" x2="33241" y2="33611"/>
                        <a14:foregroundMark x1="34352" y1="33519" x2="34352" y2="33519"/>
                        <a14:foregroundMark x1="34907" y1="33333" x2="34907" y2="33333"/>
                        <a14:foregroundMark x1="35556" y1="33241" x2="35556" y2="33241"/>
                        <a14:foregroundMark x1="36019" y1="33148" x2="36019" y2="33148"/>
                        <a14:foregroundMark x1="36944" y1="33241" x2="36944" y2="33241"/>
                        <a14:foregroundMark x1="38148" y1="33056" x2="38148" y2="33056"/>
                        <a14:foregroundMark x1="38981" y1="32963" x2="38981" y2="32963"/>
                        <a14:foregroundMark x1="39352" y1="32778" x2="39352" y2="32778"/>
                        <a14:foregroundMark x1="40185" y1="32778" x2="40185" y2="32778"/>
                        <a14:foregroundMark x1="40833" y1="32778" x2="40833" y2="32778"/>
                        <a14:foregroundMark x1="41574" y1="32778" x2="41574" y2="32778"/>
                        <a14:foregroundMark x1="42222" y1="32685" x2="42222" y2="32685"/>
                        <a14:foregroundMark x1="42778" y1="32593" x2="42778" y2="32593"/>
                        <a14:foregroundMark x1="43241" y1="32593" x2="43241" y2="32593"/>
                        <a14:foregroundMark x1="44074" y1="32407" x2="44074" y2="32407"/>
                        <a14:foregroundMark x1="44352" y1="32407" x2="44352" y2="32407"/>
                        <a14:foregroundMark x1="46019" y1="32407" x2="46019" y2="32407"/>
                        <a14:foregroundMark x1="46852" y1="32407" x2="46852" y2="32407"/>
                        <a14:foregroundMark x1="47685" y1="32593" x2="47685" y2="32593"/>
                        <a14:foregroundMark x1="48889" y1="32593" x2="48889" y2="32593"/>
                        <a14:foregroundMark x1="49722" y1="32593" x2="49722" y2="32593"/>
                        <a14:foregroundMark x1="50463" y1="32593" x2="50463" y2="32593"/>
                        <a14:foregroundMark x1="51852" y1="32778" x2="51852" y2="32778"/>
                        <a14:foregroundMark x1="53241" y1="32870" x2="53241" y2="32870"/>
                        <a14:foregroundMark x1="51667" y1="32778" x2="51667" y2="32778"/>
                        <a14:foregroundMark x1="52037" y1="32778" x2="52037" y2="32778"/>
                        <a14:foregroundMark x1="52037" y1="32778" x2="52037" y2="32778"/>
                        <a14:foregroundMark x1="52685" y1="32778" x2="52685" y2="32778"/>
                        <a14:foregroundMark x1="50926" y1="32685" x2="50926" y2="32685"/>
                        <a14:foregroundMark x1="1759" y1="51296" x2="1759" y2="51296"/>
                        <a14:foregroundMark x1="2222" y1="50741" x2="2222" y2="50741"/>
                        <a14:foregroundMark x1="2870" y1="50185" x2="2870" y2="50185"/>
                        <a14:foregroundMark x1="3333" y1="49630" x2="3333" y2="49630"/>
                        <a14:foregroundMark x1="3796" y1="49167" x2="3796" y2="49167"/>
                        <a14:foregroundMark x1="4352" y1="48704" x2="4352" y2="48704"/>
                        <a14:foregroundMark x1="4815" y1="48241" x2="4815" y2="48241"/>
                        <a14:foregroundMark x1="5370" y1="47870" x2="5370" y2="47870"/>
                        <a14:foregroundMark x1="4167" y1="48611" x2="4167" y2="48611"/>
                        <a14:foregroundMark x1="5556" y1="47407" x2="5556" y2="47407"/>
                        <a14:foregroundMark x1="6111" y1="47130" x2="6111" y2="47130"/>
                        <a14:foregroundMark x1="6944" y1="46759" x2="6944" y2="46759"/>
                        <a14:foregroundMark x1="7593" y1="46204" x2="7593" y2="46204"/>
                        <a14:foregroundMark x1="7870" y1="45926" x2="7870" y2="45926"/>
                        <a14:foregroundMark x1="8148" y1="45741" x2="8148" y2="45741"/>
                        <a14:foregroundMark x1="8704" y1="45185" x2="8704" y2="45185"/>
                        <a14:foregroundMark x1="9074" y1="44907" x2="9074" y2="44907"/>
                        <a14:foregroundMark x1="9907" y1="44444" x2="9907" y2="44444"/>
                        <a14:foregroundMark x1="10185" y1="44167" x2="10185" y2="44167"/>
                        <a14:foregroundMark x1="10648" y1="43704" x2="10648" y2="43704"/>
                        <a14:foregroundMark x1="11019" y1="43519" x2="11019" y2="43519"/>
                        <a14:foregroundMark x1="1667" y1="56204" x2="1667" y2="56204"/>
                        <a14:foregroundMark x1="95000" y1="53611" x2="97407" y2="54444"/>
                        <a14:foregroundMark x1="48148" y1="32315" x2="48148" y2="32315"/>
                        <a14:foregroundMark x1="60741" y1="33889" x2="60741" y2="33889"/>
                        <a14:foregroundMark x1="65648" y1="35000" x2="65648" y2="35000"/>
                      </a14:backgroundRemoval>
                    </a14:imgEffect>
                  </a14:imgLayer>
                </a14:imgProps>
              </a:ext>
              <a:ext uri="{28A0092B-C50C-407E-A947-70E740481C1C}">
                <a14:useLocalDpi xmlns:a14="http://schemas.microsoft.com/office/drawing/2010/main" val="0"/>
              </a:ext>
            </a:extLst>
          </a:blip>
          <a:srcRect/>
          <a:stretch>
            <a:fillRect/>
          </a:stretch>
        </p:blipFill>
        <p:spPr bwMode="auto">
          <a:xfrm>
            <a:off x="9901627" y="-260890"/>
            <a:ext cx="1946279" cy="1946279"/>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a:extLst>
              <a:ext uri="{FF2B5EF4-FFF2-40B4-BE49-F238E27FC236}">
                <a16:creationId xmlns:a16="http://schemas.microsoft.com/office/drawing/2014/main" id="{8C37F740-0772-D637-4975-56FFD2D35D6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3594" r="92760">
                        <a14:foregroundMark x1="3594" y1="38889" x2="7500" y2="40556"/>
                        <a14:foregroundMark x1="92760" y1="75741" x2="92760" y2="75741"/>
                        <a14:foregroundMark x1="66667" y1="36852" x2="71302" y2="36667"/>
                        <a14:foregroundMark x1="71302" y1="36667" x2="81771" y2="29167"/>
                        <a14:foregroundMark x1="83698" y1="27593" x2="83698" y2="27593"/>
                        <a14:foregroundMark x1="85052" y1="26852" x2="80313" y2="28333"/>
                        <a14:foregroundMark x1="80313" y1="28333" x2="79896" y2="28796"/>
                        <a14:foregroundMark x1="54531" y1="47778" x2="61510" y2="43426"/>
                        <a14:foregroundMark x1="58646" y1="43796" x2="64010" y2="39815"/>
                        <a14:foregroundMark x1="64896" y1="39074" x2="76094" y2="31574"/>
                        <a14:foregroundMark x1="36563" y1="61481" x2="40052" y2="58426"/>
                        <a14:foregroundMark x1="31719" y1="54444" x2="33594" y2="61481"/>
                        <a14:foregroundMark x1="48646" y1="45926" x2="48646" y2="45926"/>
                        <a14:foregroundMark x1="49010" y1="46111" x2="49010" y2="46111"/>
                        <a14:foregroundMark x1="52344" y1="47593" x2="52344" y2="47593"/>
                        <a14:foregroundMark x1="50260" y1="47593" x2="53802" y2="48981"/>
                        <a14:foregroundMark x1="52760" y1="48519" x2="56510" y2="45926"/>
                        <a14:foregroundMark x1="53438" y1="47315" x2="57292" y2="43796"/>
                        <a14:foregroundMark x1="58594" y1="43704" x2="62292" y2="40463"/>
                        <a14:foregroundMark x1="62292" y1="40463" x2="62448" y2="40278"/>
                        <a14:foregroundMark x1="59479" y1="42130" x2="59479" y2="42130"/>
                        <a14:foregroundMark x1="60260" y1="41574" x2="60260" y2="41574"/>
                        <a14:foregroundMark x1="58438" y1="42685" x2="58438" y2="42685"/>
                        <a14:foregroundMark x1="61458" y1="40648" x2="61458" y2="40648"/>
                        <a14:foregroundMark x1="62604" y1="40093" x2="62604" y2="40093"/>
                        <a14:foregroundMark x1="63021" y1="39352" x2="63021" y2="39352"/>
                      </a14:backgroundRemoval>
                    </a14:imgEffect>
                  </a14:imgLayer>
                </a14:imgProps>
              </a:ext>
              <a:ext uri="{28A0092B-C50C-407E-A947-70E740481C1C}">
                <a14:useLocalDpi xmlns:a14="http://schemas.microsoft.com/office/drawing/2010/main" val="0"/>
              </a:ext>
            </a:extLst>
          </a:blip>
          <a:srcRect/>
          <a:stretch>
            <a:fillRect/>
          </a:stretch>
        </p:blipFill>
        <p:spPr bwMode="auto">
          <a:xfrm>
            <a:off x="3305974" y="2258576"/>
            <a:ext cx="3959682" cy="2227321"/>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a:extLst>
              <a:ext uri="{FF2B5EF4-FFF2-40B4-BE49-F238E27FC236}">
                <a16:creationId xmlns:a16="http://schemas.microsoft.com/office/drawing/2014/main" id="{7710F90D-6E7D-04F9-E14C-674A7A08731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86622" y="3688739"/>
            <a:ext cx="3145764" cy="206958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1DC9E26-EEE5-F777-A685-6199197494A8}"/>
              </a:ext>
            </a:extLst>
          </p:cNvPr>
          <p:cNvSpPr txBox="1"/>
          <p:nvPr/>
        </p:nvSpPr>
        <p:spPr>
          <a:xfrm>
            <a:off x="7136596" y="3259483"/>
            <a:ext cx="1654662" cy="369332"/>
          </a:xfrm>
          <a:prstGeom prst="rect">
            <a:avLst/>
          </a:prstGeom>
          <a:noFill/>
        </p:spPr>
        <p:txBody>
          <a:bodyPr wrap="square" rtlCol="0">
            <a:spAutoFit/>
          </a:bodyPr>
          <a:lstStyle/>
          <a:p>
            <a:r>
              <a:rPr lang="en-US" b="1" dirty="0">
                <a:solidFill>
                  <a:srgbClr val="C00000"/>
                </a:solidFill>
              </a:rPr>
              <a:t>Fire Station 1</a:t>
            </a:r>
          </a:p>
        </p:txBody>
      </p:sp>
      <p:sp>
        <p:nvSpPr>
          <p:cNvPr id="2" name="TextBox 1">
            <a:extLst>
              <a:ext uri="{FF2B5EF4-FFF2-40B4-BE49-F238E27FC236}">
                <a16:creationId xmlns:a16="http://schemas.microsoft.com/office/drawing/2014/main" id="{C1E366D4-C76C-52D5-F149-942B3B580C91}"/>
              </a:ext>
            </a:extLst>
          </p:cNvPr>
          <p:cNvSpPr txBox="1"/>
          <p:nvPr/>
        </p:nvSpPr>
        <p:spPr>
          <a:xfrm>
            <a:off x="209940" y="6394332"/>
            <a:ext cx="3372728" cy="369332"/>
          </a:xfrm>
          <a:prstGeom prst="rect">
            <a:avLst/>
          </a:prstGeom>
          <a:noFill/>
        </p:spPr>
        <p:txBody>
          <a:bodyPr wrap="square" rtlCol="0">
            <a:spAutoFit/>
          </a:bodyPr>
          <a:lstStyle/>
          <a:p>
            <a:r>
              <a:rPr lang="en-US" dirty="0">
                <a:solidFill>
                  <a:schemeClr val="bg1"/>
                </a:solidFill>
              </a:rPr>
              <a:t>Schiphol Airport example </a:t>
            </a:r>
          </a:p>
        </p:txBody>
      </p:sp>
      <p:sp>
        <p:nvSpPr>
          <p:cNvPr id="15" name="TextBox 14">
            <a:extLst>
              <a:ext uri="{FF2B5EF4-FFF2-40B4-BE49-F238E27FC236}">
                <a16:creationId xmlns:a16="http://schemas.microsoft.com/office/drawing/2014/main" id="{268F9213-4C66-554B-5965-11DE59486647}"/>
              </a:ext>
            </a:extLst>
          </p:cNvPr>
          <p:cNvSpPr txBox="1"/>
          <p:nvPr/>
        </p:nvSpPr>
        <p:spPr>
          <a:xfrm>
            <a:off x="9268444" y="3574179"/>
            <a:ext cx="2054504" cy="646331"/>
          </a:xfrm>
          <a:prstGeom prst="rect">
            <a:avLst/>
          </a:prstGeom>
          <a:noFill/>
        </p:spPr>
        <p:txBody>
          <a:bodyPr wrap="square" rtlCol="0">
            <a:spAutoFit/>
          </a:bodyPr>
          <a:lstStyle/>
          <a:p>
            <a:r>
              <a:rPr lang="en-US" b="1" dirty="0">
                <a:solidFill>
                  <a:srgbClr val="C00000"/>
                </a:solidFill>
              </a:rPr>
              <a:t>Fuel depot </a:t>
            </a:r>
          </a:p>
          <a:p>
            <a:r>
              <a:rPr lang="en-US" dirty="0">
                <a:solidFill>
                  <a:srgbClr val="C00000"/>
                </a:solidFill>
              </a:rPr>
              <a:t>(Oil co. property)</a:t>
            </a:r>
          </a:p>
        </p:txBody>
      </p:sp>
      <p:sp>
        <p:nvSpPr>
          <p:cNvPr id="16" name="TextBox 15">
            <a:extLst>
              <a:ext uri="{FF2B5EF4-FFF2-40B4-BE49-F238E27FC236}">
                <a16:creationId xmlns:a16="http://schemas.microsoft.com/office/drawing/2014/main" id="{5EB5D8FA-723F-84B7-5A3C-C6AE5DFBDA35}"/>
              </a:ext>
            </a:extLst>
          </p:cNvPr>
          <p:cNvSpPr txBox="1"/>
          <p:nvPr/>
        </p:nvSpPr>
        <p:spPr>
          <a:xfrm>
            <a:off x="9706301" y="973139"/>
            <a:ext cx="2485699" cy="923330"/>
          </a:xfrm>
          <a:prstGeom prst="rect">
            <a:avLst/>
          </a:prstGeom>
          <a:noFill/>
        </p:spPr>
        <p:txBody>
          <a:bodyPr wrap="square" rtlCol="0">
            <a:spAutoFit/>
          </a:bodyPr>
          <a:lstStyle/>
          <a:p>
            <a:r>
              <a:rPr lang="en-US" b="1" dirty="0">
                <a:solidFill>
                  <a:srgbClr val="C00000"/>
                </a:solidFill>
              </a:rPr>
              <a:t>Aircraft Maintenance Hangars </a:t>
            </a:r>
            <a:r>
              <a:rPr lang="en-US" dirty="0">
                <a:solidFill>
                  <a:srgbClr val="C00000"/>
                </a:solidFill>
              </a:rPr>
              <a:t>(Airlines property)</a:t>
            </a:r>
          </a:p>
        </p:txBody>
      </p:sp>
      <p:sp>
        <p:nvSpPr>
          <p:cNvPr id="3" name="Slide Number Placeholder 2">
            <a:extLst>
              <a:ext uri="{FF2B5EF4-FFF2-40B4-BE49-F238E27FC236}">
                <a16:creationId xmlns:a16="http://schemas.microsoft.com/office/drawing/2014/main" id="{B7FFF594-6BD2-B9CA-8A39-04384B4A2B59}"/>
              </a:ext>
            </a:extLst>
          </p:cNvPr>
          <p:cNvSpPr>
            <a:spLocks noGrp="1"/>
          </p:cNvSpPr>
          <p:nvPr>
            <p:ph type="sldNum" sz="quarter" idx="4"/>
          </p:nvPr>
        </p:nvSpPr>
        <p:spPr/>
        <p:txBody>
          <a:bodyPr/>
          <a:lstStyle/>
          <a:p>
            <a:fld id="{64D2DCB6-719E-0F43-A160-E508323EF71D}" type="slidenum">
              <a:rPr lang="en-DK" smtClean="0"/>
              <a:pPr/>
              <a:t>9</a:t>
            </a:fld>
            <a:endParaRPr lang="en-DK"/>
          </a:p>
        </p:txBody>
      </p:sp>
    </p:spTree>
    <p:extLst>
      <p:ext uri="{BB962C8B-B14F-4D97-AF65-F5344CB8AC3E}">
        <p14:creationId xmlns:p14="http://schemas.microsoft.com/office/powerpoint/2010/main" val="42236369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57998a90d992a5f2517f7fb20c3eab93ec970c9"/>
</p:tagLst>
</file>

<file path=ppt/theme/theme1.xml><?xml version="1.0" encoding="utf-8"?>
<a:theme xmlns:a="http://schemas.openxmlformats.org/drawingml/2006/main" name="JCI Covers">
  <a:themeElements>
    <a:clrScheme name="JCI colours RGB">
      <a:dk1>
        <a:srgbClr val="000000"/>
      </a:dk1>
      <a:lt1>
        <a:srgbClr val="FFFFFF"/>
      </a:lt1>
      <a:dk2>
        <a:srgbClr val="000070"/>
      </a:dk2>
      <a:lt2>
        <a:srgbClr val="FFFFFF"/>
      </a:lt2>
      <a:accent1>
        <a:srgbClr val="152EA9"/>
      </a:accent1>
      <a:accent2>
        <a:srgbClr val="00ADFF"/>
      </a:accent2>
      <a:accent3>
        <a:srgbClr val="2EE9FF"/>
      </a:accent3>
      <a:accent4>
        <a:srgbClr val="75E600"/>
      </a:accent4>
      <a:accent5>
        <a:srgbClr val="F58834"/>
      </a:accent5>
      <a:accent6>
        <a:srgbClr val="32C858"/>
      </a:accent6>
      <a:hlink>
        <a:srgbClr val="152EA9"/>
      </a:hlink>
      <a:folHlink>
        <a:srgbClr val="152E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JCI Inside Slides">
  <a:themeElements>
    <a:clrScheme name="JCI colours RGB">
      <a:dk1>
        <a:srgbClr val="000000"/>
      </a:dk1>
      <a:lt1>
        <a:srgbClr val="FFFFFF"/>
      </a:lt1>
      <a:dk2>
        <a:srgbClr val="000070"/>
      </a:dk2>
      <a:lt2>
        <a:srgbClr val="FFFFFF"/>
      </a:lt2>
      <a:accent1>
        <a:srgbClr val="152EA9"/>
      </a:accent1>
      <a:accent2>
        <a:srgbClr val="00ADFF"/>
      </a:accent2>
      <a:accent3>
        <a:srgbClr val="2EE9FF"/>
      </a:accent3>
      <a:accent4>
        <a:srgbClr val="75E600"/>
      </a:accent4>
      <a:accent5>
        <a:srgbClr val="F58834"/>
      </a:accent5>
      <a:accent6>
        <a:srgbClr val="32C858"/>
      </a:accent6>
      <a:hlink>
        <a:srgbClr val="152EA9"/>
      </a:hlink>
      <a:folHlink>
        <a:srgbClr val="152E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JCI Covers">
  <a:themeElements>
    <a:clrScheme name="JCI colours RGB">
      <a:dk1>
        <a:srgbClr val="000000"/>
      </a:dk1>
      <a:lt1>
        <a:srgbClr val="FFFFFF"/>
      </a:lt1>
      <a:dk2>
        <a:srgbClr val="000070"/>
      </a:dk2>
      <a:lt2>
        <a:srgbClr val="FFFFFF"/>
      </a:lt2>
      <a:accent1>
        <a:srgbClr val="152EA9"/>
      </a:accent1>
      <a:accent2>
        <a:srgbClr val="00ADFF"/>
      </a:accent2>
      <a:accent3>
        <a:srgbClr val="2EE9FF"/>
      </a:accent3>
      <a:accent4>
        <a:srgbClr val="75E600"/>
      </a:accent4>
      <a:accent5>
        <a:srgbClr val="F58834"/>
      </a:accent5>
      <a:accent6>
        <a:srgbClr val="32C858"/>
      </a:accent6>
      <a:hlink>
        <a:srgbClr val="152EA9"/>
      </a:hlink>
      <a:folHlink>
        <a:srgbClr val="152E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GWS Blue">
      <a:dk1>
        <a:sysClr val="windowText" lastClr="000000"/>
      </a:dk1>
      <a:lt1>
        <a:sysClr val="window" lastClr="FFFFFF"/>
      </a:lt1>
      <a:dk2>
        <a:srgbClr val="08338F"/>
      </a:dk2>
      <a:lt2>
        <a:srgbClr val="878785"/>
      </a:lt2>
      <a:accent1>
        <a:srgbClr val="7DBA00"/>
      </a:accent1>
      <a:accent2>
        <a:srgbClr val="00B8E0"/>
      </a:accent2>
      <a:accent3>
        <a:srgbClr val="85248F"/>
      </a:accent3>
      <a:accent4>
        <a:srgbClr val="A8034F"/>
      </a:accent4>
      <a:accent5>
        <a:srgbClr val="DE3B21"/>
      </a:accent5>
      <a:accent6>
        <a:srgbClr val="00C4B5"/>
      </a:accent6>
      <a:hlink>
        <a:srgbClr val="08338F"/>
      </a:hlink>
      <a:folHlink>
        <a:srgbClr val="800080"/>
      </a:folHlink>
    </a:clrScheme>
    <a:fontScheme name="JCI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F9B85007BBDE42A088501D9BC37109" ma:contentTypeVersion="12" ma:contentTypeDescription="Create a new document." ma:contentTypeScope="" ma:versionID="4c767b2cff155e9e5182926b456989c2">
  <xsd:schema xmlns:xsd="http://www.w3.org/2001/XMLSchema" xmlns:xs="http://www.w3.org/2001/XMLSchema" xmlns:p="http://schemas.microsoft.com/office/2006/metadata/properties" xmlns:ns2="aa787682-3d6a-47fb-9930-20bed10ed32a" xmlns:ns3="e2c855c4-c2b7-4949-a7c8-a080a64b5942" targetNamespace="http://schemas.microsoft.com/office/2006/metadata/properties" ma:root="true" ma:fieldsID="90bbd414ffc4261d802dd7575b2fea56" ns2:_="" ns3:_="">
    <xsd:import namespace="aa787682-3d6a-47fb-9930-20bed10ed32a"/>
    <xsd:import namespace="e2c855c4-c2b7-4949-a7c8-a080a64b594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787682-3d6a-47fb-9930-20bed10ed3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2c855c4-c2b7-4949-a7c8-a080a64b594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e2c855c4-c2b7-4949-a7c8-a080a64b5942">
      <UserInfo>
        <DisplayName>Thierry Moinet</DisplayName>
        <AccountId>246</AccountId>
        <AccountType/>
      </UserInfo>
    </SharedWithUsers>
  </documentManagement>
</p:properties>
</file>

<file path=customXml/itemProps1.xml><?xml version="1.0" encoding="utf-8"?>
<ds:datastoreItem xmlns:ds="http://schemas.openxmlformats.org/officeDocument/2006/customXml" ds:itemID="{9BF9D79D-52A3-4D9D-AEEB-0FAD9F8D3C4A}">
  <ds:schemaRefs>
    <ds:schemaRef ds:uri="aa787682-3d6a-47fb-9930-20bed10ed32a"/>
    <ds:schemaRef ds:uri="e2c855c4-c2b7-4949-a7c8-a080a64b594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C822CED-3F19-4B3C-99B9-A25F5F90BC84}">
  <ds:schemaRefs>
    <ds:schemaRef ds:uri="http://schemas.microsoft.com/sharepoint/v3/contenttype/forms"/>
  </ds:schemaRefs>
</ds:datastoreItem>
</file>

<file path=customXml/itemProps3.xml><?xml version="1.0" encoding="utf-8"?>
<ds:datastoreItem xmlns:ds="http://schemas.openxmlformats.org/officeDocument/2006/customXml" ds:itemID="{06097B13-01A6-4EFC-A4B8-2C1ABA3117E0}">
  <ds:schemaRefs>
    <ds:schemaRef ds:uri="http://purl.org/dc/elements/1.1/"/>
    <ds:schemaRef ds:uri="http://www.w3.org/XML/1998/namespace"/>
    <ds:schemaRef ds:uri="aa787682-3d6a-47fb-9930-20bed10ed32a"/>
    <ds:schemaRef ds:uri="e2c855c4-c2b7-4949-a7c8-a080a64b5942"/>
    <ds:schemaRef ds:uri="http://purl.org/dc/term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JCI_1.02</Template>
  <TotalTime>0</TotalTime>
  <Words>4725</Words>
  <Application>Microsoft Office PowerPoint</Application>
  <PresentationFormat>Widescreen</PresentationFormat>
  <Paragraphs>889</Paragraphs>
  <Slides>27</Slides>
  <Notes>27</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27</vt:i4>
      </vt:variant>
    </vt:vector>
  </HeadingPairs>
  <TitlesOfParts>
    <vt:vector size="39" baseType="lpstr">
      <vt:lpstr>arial</vt:lpstr>
      <vt:lpstr>arial</vt:lpstr>
      <vt:lpstr>Arial Black</vt:lpstr>
      <vt:lpstr>Arial,Bold</vt:lpstr>
      <vt:lpstr>Calibri</vt:lpstr>
      <vt:lpstr>Franklin Gothic Book</vt:lpstr>
      <vt:lpstr>Open Sans</vt:lpstr>
      <vt:lpstr>TimesNewRoman</vt:lpstr>
      <vt:lpstr>Wingdings</vt:lpstr>
      <vt:lpstr>JCI Covers</vt:lpstr>
      <vt:lpstr>JCI Inside Slides</vt:lpstr>
      <vt:lpstr>1_JCI Covers</vt:lpstr>
      <vt:lpstr>Transition des AFFF vers des NFF*non fluorés</vt:lpstr>
      <vt:lpstr>Agenda overview</vt:lpstr>
      <vt:lpstr>Johnson Controls Non-Fluorinated Foam Industry offering </vt:lpstr>
      <vt:lpstr>Aviation Foam Regulations* </vt:lpstr>
      <vt:lpstr>ICAO Doc 9137 Airport Manual Regulation </vt:lpstr>
      <vt:lpstr>ICAO Doc 9137 Manual</vt:lpstr>
      <vt:lpstr>ICAO Regulations Crash Rescue Fire Trucks [ARFFs] </vt:lpstr>
      <vt:lpstr>ICAO Doc 9261 Heliport Manual Regulation </vt:lpstr>
      <vt:lpstr>PowerPoint Presentation</vt:lpstr>
      <vt:lpstr>NFF-3B High Performance SFFF 3%                                  Non-Fluorinated Foam  specifically designed  for ARFFs fire trucks Application per  ICAO regulation</vt:lpstr>
      <vt:lpstr> ANSUL 3% SFFF ICAO-B</vt:lpstr>
      <vt:lpstr>ANSUL 3% SFFF ICAO-B</vt:lpstr>
      <vt:lpstr>ANSUL 3% SFFF ICAO-B</vt:lpstr>
      <vt:lpstr>Dry Chemical Powder Compatibility</vt:lpstr>
      <vt:lpstr>Dry Chemical Powder Compatibility</vt:lpstr>
      <vt:lpstr>Dry Chemical Powder Compatibility</vt:lpstr>
      <vt:lpstr>Dry Chemical Powder Compatibility</vt:lpstr>
      <vt:lpstr>Dry Chemical Powder Compatibility</vt:lpstr>
      <vt:lpstr>Dry Chemical Powder Compatibility</vt:lpstr>
      <vt:lpstr>Foam Expansion</vt:lpstr>
      <vt:lpstr>How Foam Works</vt:lpstr>
      <vt:lpstr>Foam Viscosity</vt:lpstr>
      <vt:lpstr>Engines  Fuel differences</vt:lpstr>
      <vt:lpstr>Greenscreen … a Label of interest</vt:lpstr>
      <vt:lpstr>Competition Landscape ICAO-B 3% NFF foams</vt:lpstr>
      <vt:lpstr>Summary / Value proposition </vt:lpstr>
      <vt:lpstr>Thank you</vt:lpstr>
    </vt:vector>
  </TitlesOfParts>
  <Company>Johnson Controls,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Johnson Controls PowerPoint template</dc:title>
  <dc:creator>Johnson Controls</dc:creator>
  <dc:description/>
  <cp:lastModifiedBy>Akarinth Addison</cp:lastModifiedBy>
  <cp:revision>28</cp:revision>
  <cp:lastPrinted>2024-07-31T06:12:52Z</cp:lastPrinted>
  <dcterms:created xsi:type="dcterms:W3CDTF">2014-02-06T11:22:37Z</dcterms:created>
  <dcterms:modified xsi:type="dcterms:W3CDTF">2025-07-29T01:41:47Z</dcterms:modified>
  <cp:contentStatus>Version 2.4-wide</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0x010100C3F9B85007BBDE42A088501D9BC37109</vt:lpwstr>
  </property>
  <property fmtid="{D5CDD505-2E9C-101B-9397-08002B2CF9AE}" pid="3" name="Information Classification">
    <vt:lpwstr>Internal </vt:lpwstr>
  </property>
  <property fmtid="{D5CDD505-2E9C-101B-9397-08002B2CF9AE}" pid="4" name="Order">
    <vt:r8>6665300</vt:r8>
  </property>
  <property fmtid="{D5CDD505-2E9C-101B-9397-08002B2CF9AE}" pid="5" name="_ExtendedDescription">
    <vt:lpwstr/>
  </property>
  <property fmtid="{D5CDD505-2E9C-101B-9397-08002B2CF9AE}" pid="6" name="ComplianceAssetId">
    <vt:lpwstr/>
  </property>
  <property fmtid="{D5CDD505-2E9C-101B-9397-08002B2CF9AE}" pid="7" name="MSIP_Label_6be01c0c-f9b3-4dc4-af0b-a82110cc37cd_Enabled">
    <vt:lpwstr>true</vt:lpwstr>
  </property>
  <property fmtid="{D5CDD505-2E9C-101B-9397-08002B2CF9AE}" pid="8" name="MSIP_Label_6be01c0c-f9b3-4dc4-af0b-a82110cc37cd_SetDate">
    <vt:lpwstr>2021-11-03T13:24:55Z</vt:lpwstr>
  </property>
  <property fmtid="{D5CDD505-2E9C-101B-9397-08002B2CF9AE}" pid="9" name="MSIP_Label_6be01c0c-f9b3-4dc4-af0b-a82110cc37cd_Method">
    <vt:lpwstr>Standard</vt:lpwstr>
  </property>
  <property fmtid="{D5CDD505-2E9C-101B-9397-08002B2CF9AE}" pid="10" name="MSIP_Label_6be01c0c-f9b3-4dc4-af0b-a82110cc37cd_Name">
    <vt:lpwstr>6be01c0c-f9b3-4dc4-af0b-a82110cc37cd</vt:lpwstr>
  </property>
  <property fmtid="{D5CDD505-2E9C-101B-9397-08002B2CF9AE}" pid="11" name="MSIP_Label_6be01c0c-f9b3-4dc4-af0b-a82110cc37cd_SiteId">
    <vt:lpwstr>a1f1e214-7ded-45b6-81a1-9e8ae3459641</vt:lpwstr>
  </property>
  <property fmtid="{D5CDD505-2E9C-101B-9397-08002B2CF9AE}" pid="12" name="MSIP_Label_6be01c0c-f9b3-4dc4-af0b-a82110cc37cd_ActionId">
    <vt:lpwstr>04e07c15-b1bb-4b61-a69e-0dd1a4e9cdcb</vt:lpwstr>
  </property>
  <property fmtid="{D5CDD505-2E9C-101B-9397-08002B2CF9AE}" pid="13" name="MSIP_Label_6be01c0c-f9b3-4dc4-af0b-a82110cc37cd_ContentBits">
    <vt:lpwstr>0</vt:lpwstr>
  </property>
</Properties>
</file>